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91" r:id="rId2"/>
    <p:sldId id="393" r:id="rId3"/>
    <p:sldId id="452" r:id="rId4"/>
    <p:sldId id="435" r:id="rId5"/>
    <p:sldId id="394" r:id="rId6"/>
    <p:sldId id="408" r:id="rId7"/>
    <p:sldId id="459" r:id="rId8"/>
    <p:sldId id="457" r:id="rId9"/>
    <p:sldId id="460" r:id="rId10"/>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6600"/>
    <a:srgbClr val="CC9900"/>
    <a:srgbClr val="FF0000"/>
    <a:srgbClr val="C8FAFC"/>
    <a:srgbClr val="006600"/>
    <a:srgbClr val="FF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611082-FF6B-4021-8550-171FAEE70425}" v="19" dt="2025-01-27T14:50:09.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93697" autoAdjust="0"/>
  </p:normalViewPr>
  <p:slideViewPr>
    <p:cSldViewPr>
      <p:cViewPr varScale="1">
        <p:scale>
          <a:sx n="120" d="100"/>
          <a:sy n="120" d="100"/>
        </p:scale>
        <p:origin x="1296" y="108"/>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AA611082-FF6B-4021-8550-171FAEE70425}"/>
    <pc:docChg chg="delSld modSld">
      <pc:chgData name="Bill Mays" userId="0fb9eb23-65ad-4b86-80ec-f3178d1d81af" providerId="ADAL" clId="{AA611082-FF6B-4021-8550-171FAEE70425}" dt="2025-01-27T14:50:09.826" v="73" actId="14100"/>
      <pc:docMkLst>
        <pc:docMk/>
      </pc:docMkLst>
      <pc:sldChg chg="modSp mod">
        <pc:chgData name="Bill Mays" userId="0fb9eb23-65ad-4b86-80ec-f3178d1d81af" providerId="ADAL" clId="{AA611082-FF6B-4021-8550-171FAEE70425}" dt="2025-01-27T14:50:09.826" v="73" actId="14100"/>
        <pc:sldMkLst>
          <pc:docMk/>
          <pc:sldMk cId="0" sldId="391"/>
        </pc:sldMkLst>
        <pc:spChg chg="mod">
          <ac:chgData name="Bill Mays" userId="0fb9eb23-65ad-4b86-80ec-f3178d1d81af" providerId="ADAL" clId="{AA611082-FF6B-4021-8550-171FAEE70425}" dt="2025-01-27T14:50:09.826" v="73" actId="14100"/>
          <ac:spMkLst>
            <pc:docMk/>
            <pc:sldMk cId="0" sldId="391"/>
            <ac:spMk id="21" creationId="{8B3CC8B9-4674-6B53-63A8-512D8E8BD093}"/>
          </ac:spMkLst>
        </pc:spChg>
        <pc:picChg chg="mod">
          <ac:chgData name="Bill Mays" userId="0fb9eb23-65ad-4b86-80ec-f3178d1d81af" providerId="ADAL" clId="{AA611082-FF6B-4021-8550-171FAEE70425}" dt="2025-01-07T14:59:59.494" v="1" actId="1076"/>
          <ac:picMkLst>
            <pc:docMk/>
            <pc:sldMk cId="0" sldId="391"/>
            <ac:picMk id="12" creationId="{AFAD211E-0EEA-8EBD-FDD4-AEFA47037498}"/>
          </ac:picMkLst>
        </pc:picChg>
      </pc:sldChg>
      <pc:sldChg chg="modSp mod">
        <pc:chgData name="Bill Mays" userId="0fb9eb23-65ad-4b86-80ec-f3178d1d81af" providerId="ADAL" clId="{AA611082-FF6B-4021-8550-171FAEE70425}" dt="2025-01-07T15:03:29.408" v="34" actId="6549"/>
        <pc:sldMkLst>
          <pc:docMk/>
          <pc:sldMk cId="0" sldId="435"/>
        </pc:sldMkLst>
        <pc:spChg chg="mod">
          <ac:chgData name="Bill Mays" userId="0fb9eb23-65ad-4b86-80ec-f3178d1d81af" providerId="ADAL" clId="{AA611082-FF6B-4021-8550-171FAEE70425}" dt="2025-01-07T15:03:29.408" v="34" actId="6549"/>
          <ac:spMkLst>
            <pc:docMk/>
            <pc:sldMk cId="0" sldId="435"/>
            <ac:spMk id="18435" creationId="{4E002671-3362-54A0-D0C6-798840B4C51F}"/>
          </ac:spMkLst>
        </pc:spChg>
      </pc:sldChg>
      <pc:sldChg chg="addSp delSp modSp mod">
        <pc:chgData name="Bill Mays" userId="0fb9eb23-65ad-4b86-80ec-f3178d1d81af" providerId="ADAL" clId="{AA611082-FF6B-4021-8550-171FAEE70425}" dt="2025-01-27T14:49:12.589" v="71" actId="478"/>
        <pc:sldMkLst>
          <pc:docMk/>
          <pc:sldMk cId="0" sldId="457"/>
        </pc:sldMkLst>
        <pc:picChg chg="add del mod">
          <ac:chgData name="Bill Mays" userId="0fb9eb23-65ad-4b86-80ec-f3178d1d81af" providerId="ADAL" clId="{AA611082-FF6B-4021-8550-171FAEE70425}" dt="2025-01-27T14:40:09.787" v="63" actId="21"/>
          <ac:picMkLst>
            <pc:docMk/>
            <pc:sldMk cId="0" sldId="457"/>
            <ac:picMk id="2" creationId="{1BBF4459-0E87-E864-8C37-B979EC712BE3}"/>
          </ac:picMkLst>
        </pc:picChg>
        <pc:picChg chg="add mod">
          <ac:chgData name="Bill Mays" userId="0fb9eb23-65ad-4b86-80ec-f3178d1d81af" providerId="ADAL" clId="{AA611082-FF6B-4021-8550-171FAEE70425}" dt="2025-01-27T14:41:23.796" v="68" actId="14100"/>
          <ac:picMkLst>
            <pc:docMk/>
            <pc:sldMk cId="0" sldId="457"/>
            <ac:picMk id="5" creationId="{B913098C-BBE0-C4A2-F46F-CC2841552FC1}"/>
          </ac:picMkLst>
        </pc:picChg>
        <pc:picChg chg="del">
          <ac:chgData name="Bill Mays" userId="0fb9eb23-65ad-4b86-80ec-f3178d1d81af" providerId="ADAL" clId="{AA611082-FF6B-4021-8550-171FAEE70425}" dt="2025-01-27T14:39:06.269" v="60" actId="21"/>
          <ac:picMkLst>
            <pc:docMk/>
            <pc:sldMk cId="0" sldId="457"/>
            <ac:picMk id="23558" creationId="{51B4FDF6-C602-FB2C-BF52-05B09EFBC59A}"/>
          </ac:picMkLst>
        </pc:picChg>
        <pc:picChg chg="del mod">
          <ac:chgData name="Bill Mays" userId="0fb9eb23-65ad-4b86-80ec-f3178d1d81af" providerId="ADAL" clId="{AA611082-FF6B-4021-8550-171FAEE70425}" dt="2025-01-27T14:49:12.589" v="71" actId="478"/>
          <ac:picMkLst>
            <pc:docMk/>
            <pc:sldMk cId="0" sldId="457"/>
            <ac:picMk id="23559" creationId="{7ABD5DA1-9979-DB04-664C-3C3CA65CF3B0}"/>
          </ac:picMkLst>
        </pc:picChg>
      </pc:sldChg>
      <pc:sldChg chg="modSp mod">
        <pc:chgData name="Bill Mays" userId="0fb9eb23-65ad-4b86-80ec-f3178d1d81af" providerId="ADAL" clId="{AA611082-FF6B-4021-8550-171FAEE70425}" dt="2025-01-25T14:13:29.636" v="59" actId="20577"/>
        <pc:sldMkLst>
          <pc:docMk/>
          <pc:sldMk cId="0" sldId="459"/>
        </pc:sldMkLst>
        <pc:spChg chg="mod">
          <ac:chgData name="Bill Mays" userId="0fb9eb23-65ad-4b86-80ec-f3178d1d81af" providerId="ADAL" clId="{AA611082-FF6B-4021-8550-171FAEE70425}" dt="2025-01-25T14:13:29.636" v="59" actId="20577"/>
          <ac:spMkLst>
            <pc:docMk/>
            <pc:sldMk cId="0" sldId="459"/>
            <ac:spMk id="21507" creationId="{1036368C-79A7-0485-AE42-D605944E6DB7}"/>
          </ac:spMkLst>
        </pc:spChg>
      </pc:sldChg>
      <pc:sldChg chg="del">
        <pc:chgData name="Bill Mays" userId="0fb9eb23-65ad-4b86-80ec-f3178d1d81af" providerId="ADAL" clId="{AA611082-FF6B-4021-8550-171FAEE70425}" dt="2025-01-07T15:10:44.249" v="48" actId="47"/>
        <pc:sldMkLst>
          <pc:docMk/>
          <pc:sldMk cId="2872222870" sldId="1091"/>
        </pc:sldMkLst>
      </pc:sldChg>
    </pc:docChg>
  </pc:docChgLst>
  <pc:docChgLst>
    <pc:chgData name="Bill Mays" userId="0fb9eb23-65ad-4b86-80ec-f3178d1d81af" providerId="ADAL" clId="{6B8D87DF-9239-4A51-B589-9EE16109B27C}"/>
    <pc:docChg chg="modSld">
      <pc:chgData name="Bill Mays" userId="0fb9eb23-65ad-4b86-80ec-f3178d1d81af" providerId="ADAL" clId="{6B8D87DF-9239-4A51-B589-9EE16109B27C}" dt="2024-09-01T00:36:24.218" v="40" actId="20577"/>
      <pc:docMkLst>
        <pc:docMk/>
      </pc:docMkLst>
      <pc:sldChg chg="addSp delSp modSp mod">
        <pc:chgData name="Bill Mays" userId="0fb9eb23-65ad-4b86-80ec-f3178d1d81af" providerId="ADAL" clId="{6B8D87DF-9239-4A51-B589-9EE16109B27C}" dt="2024-09-01T00:36:24.218" v="40" actId="20577"/>
        <pc:sldMkLst>
          <pc:docMk/>
          <pc:sldMk cId="0" sldId="391"/>
        </pc:sldMkLst>
      </pc:sldChg>
    </pc:docChg>
  </pc:docChgLst>
  <pc:docChgLst>
    <pc:chgData name="Bill Mays" userId="0fb9eb23-65ad-4b86-80ec-f3178d1d81af" providerId="ADAL" clId="{815002FE-13AB-4F7A-81C5-AE643FA7DB44}"/>
    <pc:docChg chg="undo custSel addSld modSld">
      <pc:chgData name="Bill Mays" userId="0fb9eb23-65ad-4b86-80ec-f3178d1d81af" providerId="ADAL" clId="{815002FE-13AB-4F7A-81C5-AE643FA7DB44}" dt="2025-01-04T02:50:00.852" v="724" actId="1038"/>
      <pc:docMkLst>
        <pc:docMk/>
      </pc:docMkLst>
      <pc:sldChg chg="modSp mod">
        <pc:chgData name="Bill Mays" userId="0fb9eb23-65ad-4b86-80ec-f3178d1d81af" providerId="ADAL" clId="{815002FE-13AB-4F7A-81C5-AE643FA7DB44}" dt="2025-01-04T02:50:00.852" v="724" actId="1038"/>
        <pc:sldMkLst>
          <pc:docMk/>
          <pc:sldMk cId="0" sldId="391"/>
        </pc:sldMkLst>
        <pc:spChg chg="mod">
          <ac:chgData name="Bill Mays" userId="0fb9eb23-65ad-4b86-80ec-f3178d1d81af" providerId="ADAL" clId="{815002FE-13AB-4F7A-81C5-AE643FA7DB44}" dt="2024-12-20T12:26:21.436" v="275" actId="1037"/>
          <ac:spMkLst>
            <pc:docMk/>
            <pc:sldMk cId="0" sldId="391"/>
            <ac:spMk id="19" creationId="{47FCE64D-539A-E78D-7BAE-47F23AA1A707}"/>
          </ac:spMkLst>
        </pc:spChg>
        <pc:spChg chg="mod">
          <ac:chgData name="Bill Mays" userId="0fb9eb23-65ad-4b86-80ec-f3178d1d81af" providerId="ADAL" clId="{815002FE-13AB-4F7A-81C5-AE643FA7DB44}" dt="2025-01-04T02:50:00.852" v="724" actId="1038"/>
          <ac:spMkLst>
            <pc:docMk/>
            <pc:sldMk cId="0" sldId="391"/>
            <ac:spMk id="21" creationId="{8B3CC8B9-4674-6B53-63A8-512D8E8BD093}"/>
          </ac:spMkLst>
        </pc:spChg>
        <pc:picChg chg="mod">
          <ac:chgData name="Bill Mays" userId="0fb9eb23-65ad-4b86-80ec-f3178d1d81af" providerId="ADAL" clId="{815002FE-13AB-4F7A-81C5-AE643FA7DB44}" dt="2024-12-20T12:26:11.239" v="252" actId="1076"/>
          <ac:picMkLst>
            <pc:docMk/>
            <pc:sldMk cId="0" sldId="391"/>
            <ac:picMk id="16" creationId="{72C9B5AE-0E79-E76D-25E4-2E453B6F6081}"/>
          </ac:picMkLst>
        </pc:picChg>
      </pc:sldChg>
      <pc:sldChg chg="modSp mod">
        <pc:chgData name="Bill Mays" userId="0fb9eb23-65ad-4b86-80ec-f3178d1d81af" providerId="ADAL" clId="{815002FE-13AB-4F7A-81C5-AE643FA7DB44}" dt="2024-12-20T03:38:20.704" v="247" actId="6549"/>
        <pc:sldMkLst>
          <pc:docMk/>
          <pc:sldMk cId="0" sldId="393"/>
        </pc:sldMkLst>
        <pc:spChg chg="mod">
          <ac:chgData name="Bill Mays" userId="0fb9eb23-65ad-4b86-80ec-f3178d1d81af" providerId="ADAL" clId="{815002FE-13AB-4F7A-81C5-AE643FA7DB44}" dt="2024-12-20T03:38:20.704" v="247" actId="6549"/>
          <ac:spMkLst>
            <pc:docMk/>
            <pc:sldMk cId="0" sldId="393"/>
            <ac:spMk id="16387" creationId="{4DAD649F-5CBB-51D8-CDE9-A398780D1C91}"/>
          </ac:spMkLst>
        </pc:spChg>
      </pc:sldChg>
      <pc:sldChg chg="modSp mod">
        <pc:chgData name="Bill Mays" userId="0fb9eb23-65ad-4b86-80ec-f3178d1d81af" providerId="ADAL" clId="{815002FE-13AB-4F7A-81C5-AE643FA7DB44}" dt="2024-11-23T15:46:05.084" v="45" actId="20577"/>
        <pc:sldMkLst>
          <pc:docMk/>
          <pc:sldMk cId="0" sldId="394"/>
        </pc:sldMkLst>
        <pc:spChg chg="mod">
          <ac:chgData name="Bill Mays" userId="0fb9eb23-65ad-4b86-80ec-f3178d1d81af" providerId="ADAL" clId="{815002FE-13AB-4F7A-81C5-AE643FA7DB44}" dt="2024-11-23T15:46:05.084" v="45" actId="20577"/>
          <ac:spMkLst>
            <pc:docMk/>
            <pc:sldMk cId="0" sldId="394"/>
            <ac:spMk id="19460" creationId="{9A8591C5-D2C4-8634-5A10-633787ACD7D7}"/>
          </ac:spMkLst>
        </pc:spChg>
      </pc:sldChg>
      <pc:sldChg chg="modSp mod">
        <pc:chgData name="Bill Mays" userId="0fb9eb23-65ad-4b86-80ec-f3178d1d81af" providerId="ADAL" clId="{815002FE-13AB-4F7A-81C5-AE643FA7DB44}" dt="2024-12-25T03:30:57.345" v="566" actId="6549"/>
        <pc:sldMkLst>
          <pc:docMk/>
          <pc:sldMk cId="0" sldId="435"/>
        </pc:sldMkLst>
        <pc:spChg chg="mod">
          <ac:chgData name="Bill Mays" userId="0fb9eb23-65ad-4b86-80ec-f3178d1d81af" providerId="ADAL" clId="{815002FE-13AB-4F7A-81C5-AE643FA7DB44}" dt="2024-12-25T03:30:57.345" v="566" actId="6549"/>
          <ac:spMkLst>
            <pc:docMk/>
            <pc:sldMk cId="0" sldId="435"/>
            <ac:spMk id="18435" creationId="{4E002671-3362-54A0-D0C6-798840B4C51F}"/>
          </ac:spMkLst>
        </pc:spChg>
      </pc:sldChg>
      <pc:sldChg chg="addSp delSp modSp mod">
        <pc:chgData name="Bill Mays" userId="0fb9eb23-65ad-4b86-80ec-f3178d1d81af" providerId="ADAL" clId="{815002FE-13AB-4F7A-81C5-AE643FA7DB44}" dt="2024-12-25T03:27:07.837" v="518" actId="2711"/>
        <pc:sldMkLst>
          <pc:docMk/>
          <pc:sldMk cId="0" sldId="452"/>
        </pc:sldMkLst>
        <pc:spChg chg="mod">
          <ac:chgData name="Bill Mays" userId="0fb9eb23-65ad-4b86-80ec-f3178d1d81af" providerId="ADAL" clId="{815002FE-13AB-4F7A-81C5-AE643FA7DB44}" dt="2024-12-25T03:27:07.837" v="518" actId="2711"/>
          <ac:spMkLst>
            <pc:docMk/>
            <pc:sldMk cId="0" sldId="452"/>
            <ac:spMk id="17411" creationId="{028AB563-6694-54C1-3F67-EF1579B30B86}"/>
          </ac:spMkLst>
        </pc:spChg>
      </pc:sldChg>
      <pc:sldChg chg="modSp mod">
        <pc:chgData name="Bill Mays" userId="0fb9eb23-65ad-4b86-80ec-f3178d1d81af" providerId="ADAL" clId="{815002FE-13AB-4F7A-81C5-AE643FA7DB44}" dt="2024-12-25T03:39:42.965" v="712" actId="6549"/>
        <pc:sldMkLst>
          <pc:docMk/>
          <pc:sldMk cId="0" sldId="460"/>
        </pc:sldMkLst>
        <pc:spChg chg="mod">
          <ac:chgData name="Bill Mays" userId="0fb9eb23-65ad-4b86-80ec-f3178d1d81af" providerId="ADAL" clId="{815002FE-13AB-4F7A-81C5-AE643FA7DB44}" dt="2024-12-25T03:39:42.965" v="712" actId="6549"/>
          <ac:spMkLst>
            <pc:docMk/>
            <pc:sldMk cId="0" sldId="460"/>
            <ac:spMk id="24579" creationId="{3BE057F8-7D4D-2459-E127-37A43070FBF5}"/>
          </ac:spMkLst>
        </pc:spChg>
      </pc:sldChg>
      <pc:sldChg chg="modSp add mod">
        <pc:chgData name="Bill Mays" userId="0fb9eb23-65ad-4b86-80ec-f3178d1d81af" providerId="ADAL" clId="{815002FE-13AB-4F7A-81C5-AE643FA7DB44}" dt="2024-12-20T03:52:59.880" v="250" actId="20577"/>
        <pc:sldMkLst>
          <pc:docMk/>
          <pc:sldMk cId="2872222870" sldId="10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217B13A-09EA-76A0-A28E-1B4F916D3893}"/>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18E73780-F395-5EF4-2296-304A15F33FFA}"/>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F3F9F742-B188-6134-4EED-B9E264BB0CA9}"/>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E310F452-3E1A-4E22-377B-371C9A4C0D1A}"/>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12625C15-9731-415E-1525-169536A4D36F}"/>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D0C165D0-D322-4BC7-12D5-C002EE50C89A}"/>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D6C44506-8F3E-4D9E-A669-283EC89641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1E8C0B0-1B1B-12D9-1A3E-B26819A34A08}"/>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7DD6E01C-0328-F8B6-8783-4AEAED0EEE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5364" name="Slide Number Placeholder 3">
            <a:extLst>
              <a:ext uri="{FF2B5EF4-FFF2-40B4-BE49-F238E27FC236}">
                <a16:creationId xmlns:a16="http://schemas.microsoft.com/office/drawing/2014/main" id="{1943B6CF-B303-FCEC-159C-E34DE9607A9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DBBC5F29-47A9-47F6-9BFE-B2A1FE392078}"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21F36D3-62AF-71BF-21E4-25698ABAF96A}"/>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C319441D-EC6F-88B5-0C9F-6338A02AE5E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F970E747-2952-AF40-6D4C-BC1E99E4E06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A6103FC7-4BF5-4CC6-9451-368E2D753DA1}" type="slidenum">
              <a:rPr lang="en-US" altLang="en-US" smtClean="0">
                <a:latin typeface="Arial" panose="020B0604020202020204" pitchFamily="34" charset="0"/>
              </a:rPr>
              <a:pPr/>
              <a:t>7</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4C5C77B-6FD6-31DF-80DD-79A6D8FF3A2D}"/>
              </a:ext>
            </a:extLst>
          </p:cNvPr>
          <p:cNvSpPr>
            <a:spLocks noGrp="1" noChangeArrowheads="1"/>
          </p:cNvSpPr>
          <p:nvPr>
            <p:ph type="dt" sz="half" idx="10"/>
          </p:nvPr>
        </p:nvSpPr>
        <p:spPr/>
        <p:txBody>
          <a:bodyPr/>
          <a:lstStyle>
            <a:lvl1pPr>
              <a:defRPr/>
            </a:lvl1pPr>
          </a:lstStyle>
          <a:p>
            <a:pPr>
              <a:defRPr/>
            </a:pPr>
            <a:fld id="{1674B3B8-1889-4B33-8411-F4BAC86E8123}"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CC3B7EED-EDFE-BC1E-6477-BE07DED18DE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FF05D18-D3C8-295C-F875-2B915259C9C2}"/>
              </a:ext>
            </a:extLst>
          </p:cNvPr>
          <p:cNvSpPr>
            <a:spLocks noGrp="1" noChangeArrowheads="1"/>
          </p:cNvSpPr>
          <p:nvPr>
            <p:ph type="sldNum" sz="quarter" idx="12"/>
          </p:nvPr>
        </p:nvSpPr>
        <p:spPr/>
        <p:txBody>
          <a:bodyPr/>
          <a:lstStyle>
            <a:lvl1pPr>
              <a:defRPr/>
            </a:lvl1pPr>
          </a:lstStyle>
          <a:p>
            <a:pPr>
              <a:defRPr/>
            </a:pPr>
            <a:fld id="{3FE2EC77-312C-435B-A8A7-63BF70BC5BA9}" type="slidenum">
              <a:rPr lang="en-US" altLang="en-US"/>
              <a:pPr>
                <a:defRPr/>
              </a:pPr>
              <a:t>‹#›</a:t>
            </a:fld>
            <a:endParaRPr lang="en-US" altLang="en-US"/>
          </a:p>
        </p:txBody>
      </p:sp>
    </p:spTree>
    <p:extLst>
      <p:ext uri="{BB962C8B-B14F-4D97-AF65-F5344CB8AC3E}">
        <p14:creationId xmlns:p14="http://schemas.microsoft.com/office/powerpoint/2010/main" val="3590675700"/>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826AAFB-4DEC-F039-3766-B5DB74F97962}"/>
              </a:ext>
            </a:extLst>
          </p:cNvPr>
          <p:cNvSpPr>
            <a:spLocks noGrp="1" noChangeArrowheads="1"/>
          </p:cNvSpPr>
          <p:nvPr>
            <p:ph type="dt" sz="half" idx="10"/>
          </p:nvPr>
        </p:nvSpPr>
        <p:spPr/>
        <p:txBody>
          <a:bodyPr/>
          <a:lstStyle>
            <a:lvl1pPr>
              <a:defRPr/>
            </a:lvl1pPr>
          </a:lstStyle>
          <a:p>
            <a:pPr>
              <a:defRPr/>
            </a:pPr>
            <a:fld id="{80A05A3F-BF08-490A-AE34-62F9CF33BB81}"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633C6DF1-BC6E-E5E2-FF60-F6CE6005714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08A27AC-3CE7-40E9-D3AE-0B897FBA360E}"/>
              </a:ext>
            </a:extLst>
          </p:cNvPr>
          <p:cNvSpPr>
            <a:spLocks noGrp="1" noChangeArrowheads="1"/>
          </p:cNvSpPr>
          <p:nvPr>
            <p:ph type="sldNum" sz="quarter" idx="12"/>
          </p:nvPr>
        </p:nvSpPr>
        <p:spPr/>
        <p:txBody>
          <a:bodyPr/>
          <a:lstStyle>
            <a:lvl1pPr>
              <a:defRPr/>
            </a:lvl1pPr>
          </a:lstStyle>
          <a:p>
            <a:pPr>
              <a:defRPr/>
            </a:pPr>
            <a:fld id="{45BECFE3-78AC-41D0-AD17-7A0A6C276D4B}" type="slidenum">
              <a:rPr lang="en-US" altLang="en-US"/>
              <a:pPr>
                <a:defRPr/>
              </a:pPr>
              <a:t>‹#›</a:t>
            </a:fld>
            <a:endParaRPr lang="en-US" altLang="en-US"/>
          </a:p>
        </p:txBody>
      </p:sp>
    </p:spTree>
    <p:extLst>
      <p:ext uri="{BB962C8B-B14F-4D97-AF65-F5344CB8AC3E}">
        <p14:creationId xmlns:p14="http://schemas.microsoft.com/office/powerpoint/2010/main" val="1662808649"/>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269FB1-7831-6D64-7CE0-24AA8A88E8D9}"/>
              </a:ext>
            </a:extLst>
          </p:cNvPr>
          <p:cNvSpPr>
            <a:spLocks noGrp="1" noChangeArrowheads="1"/>
          </p:cNvSpPr>
          <p:nvPr>
            <p:ph type="dt" sz="half" idx="10"/>
          </p:nvPr>
        </p:nvSpPr>
        <p:spPr/>
        <p:txBody>
          <a:bodyPr/>
          <a:lstStyle>
            <a:lvl1pPr>
              <a:defRPr/>
            </a:lvl1pPr>
          </a:lstStyle>
          <a:p>
            <a:pPr>
              <a:defRPr/>
            </a:pPr>
            <a:fld id="{1702D700-E260-45C4-8F2B-6D3C0CEAB9AC}"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DAECD790-5612-78B7-8085-898B179701E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296DEF6-0CC8-4A5E-E5F3-72898F5002AB}"/>
              </a:ext>
            </a:extLst>
          </p:cNvPr>
          <p:cNvSpPr>
            <a:spLocks noGrp="1" noChangeArrowheads="1"/>
          </p:cNvSpPr>
          <p:nvPr>
            <p:ph type="sldNum" sz="quarter" idx="12"/>
          </p:nvPr>
        </p:nvSpPr>
        <p:spPr/>
        <p:txBody>
          <a:bodyPr/>
          <a:lstStyle>
            <a:lvl1pPr>
              <a:defRPr/>
            </a:lvl1pPr>
          </a:lstStyle>
          <a:p>
            <a:pPr>
              <a:defRPr/>
            </a:pPr>
            <a:fld id="{997D0687-A4F2-4CA3-ABCC-C18306E0DBFA}" type="slidenum">
              <a:rPr lang="en-US" altLang="en-US"/>
              <a:pPr>
                <a:defRPr/>
              </a:pPr>
              <a:t>‹#›</a:t>
            </a:fld>
            <a:endParaRPr lang="en-US" altLang="en-US"/>
          </a:p>
        </p:txBody>
      </p:sp>
    </p:spTree>
    <p:extLst>
      <p:ext uri="{BB962C8B-B14F-4D97-AF65-F5344CB8AC3E}">
        <p14:creationId xmlns:p14="http://schemas.microsoft.com/office/powerpoint/2010/main" val="550198342"/>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0E57B2-FD89-8D7F-587A-93794A3616DB}"/>
              </a:ext>
            </a:extLst>
          </p:cNvPr>
          <p:cNvSpPr>
            <a:spLocks noGrp="1" noChangeArrowheads="1"/>
          </p:cNvSpPr>
          <p:nvPr>
            <p:ph type="dt" sz="half" idx="10"/>
          </p:nvPr>
        </p:nvSpPr>
        <p:spPr/>
        <p:txBody>
          <a:bodyPr/>
          <a:lstStyle>
            <a:lvl1pPr>
              <a:defRPr/>
            </a:lvl1pPr>
          </a:lstStyle>
          <a:p>
            <a:pPr>
              <a:defRPr/>
            </a:pPr>
            <a:fld id="{75A93402-C0C2-4049-8A8B-3C317C98E809}"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F8169F7E-7517-E19F-47C9-6DE92FC46DA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91F78BD-31DF-C36E-8991-C10AFA059A84}"/>
              </a:ext>
            </a:extLst>
          </p:cNvPr>
          <p:cNvSpPr>
            <a:spLocks noGrp="1" noChangeArrowheads="1"/>
          </p:cNvSpPr>
          <p:nvPr>
            <p:ph type="sldNum" sz="quarter" idx="12"/>
          </p:nvPr>
        </p:nvSpPr>
        <p:spPr/>
        <p:txBody>
          <a:bodyPr/>
          <a:lstStyle>
            <a:lvl1pPr>
              <a:defRPr/>
            </a:lvl1pPr>
          </a:lstStyle>
          <a:p>
            <a:pPr>
              <a:defRPr/>
            </a:pPr>
            <a:fld id="{9CEB8ACE-73DE-4E4D-A13C-7233D11C80AA}" type="slidenum">
              <a:rPr lang="en-US" altLang="en-US"/>
              <a:pPr>
                <a:defRPr/>
              </a:pPr>
              <a:t>‹#›</a:t>
            </a:fld>
            <a:endParaRPr lang="en-US" altLang="en-US"/>
          </a:p>
        </p:txBody>
      </p:sp>
    </p:spTree>
    <p:extLst>
      <p:ext uri="{BB962C8B-B14F-4D97-AF65-F5344CB8AC3E}">
        <p14:creationId xmlns:p14="http://schemas.microsoft.com/office/powerpoint/2010/main" val="1948055445"/>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9F4A6BBD-F996-F4FF-69F6-6827AB2FDA18}"/>
              </a:ext>
            </a:extLst>
          </p:cNvPr>
          <p:cNvSpPr>
            <a:spLocks noGrp="1" noChangeArrowheads="1"/>
          </p:cNvSpPr>
          <p:nvPr>
            <p:ph type="dt" sz="half" idx="10"/>
          </p:nvPr>
        </p:nvSpPr>
        <p:spPr/>
        <p:txBody>
          <a:bodyPr/>
          <a:lstStyle>
            <a:lvl1pPr>
              <a:defRPr/>
            </a:lvl1pPr>
          </a:lstStyle>
          <a:p>
            <a:pPr>
              <a:defRPr/>
            </a:pPr>
            <a:fld id="{A4FD14C2-81F1-4E2F-A797-BD6D5D3094C4}"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9398B6D0-7641-B460-3028-0DE50C56006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4B8F009-8C4F-2C4D-47AD-4AF683430C4F}"/>
              </a:ext>
            </a:extLst>
          </p:cNvPr>
          <p:cNvSpPr>
            <a:spLocks noGrp="1" noChangeArrowheads="1"/>
          </p:cNvSpPr>
          <p:nvPr>
            <p:ph type="sldNum" sz="quarter" idx="12"/>
          </p:nvPr>
        </p:nvSpPr>
        <p:spPr/>
        <p:txBody>
          <a:bodyPr/>
          <a:lstStyle>
            <a:lvl1pPr>
              <a:defRPr/>
            </a:lvl1pPr>
          </a:lstStyle>
          <a:p>
            <a:pPr>
              <a:defRPr/>
            </a:pPr>
            <a:fld id="{4F331D6F-9A89-4E82-8075-C5EB81614478}" type="slidenum">
              <a:rPr lang="en-US" altLang="en-US"/>
              <a:pPr>
                <a:defRPr/>
              </a:pPr>
              <a:t>‹#›</a:t>
            </a:fld>
            <a:endParaRPr lang="en-US" altLang="en-US"/>
          </a:p>
        </p:txBody>
      </p:sp>
    </p:spTree>
    <p:extLst>
      <p:ext uri="{BB962C8B-B14F-4D97-AF65-F5344CB8AC3E}">
        <p14:creationId xmlns:p14="http://schemas.microsoft.com/office/powerpoint/2010/main" val="1888503678"/>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28DAE68D-94DC-1949-B979-5EC99E7EB626}"/>
              </a:ext>
            </a:extLst>
          </p:cNvPr>
          <p:cNvSpPr>
            <a:spLocks noGrp="1" noChangeArrowheads="1"/>
          </p:cNvSpPr>
          <p:nvPr>
            <p:ph type="dt" sz="half" idx="10"/>
          </p:nvPr>
        </p:nvSpPr>
        <p:spPr/>
        <p:txBody>
          <a:bodyPr/>
          <a:lstStyle>
            <a:lvl1pPr>
              <a:defRPr/>
            </a:lvl1pPr>
          </a:lstStyle>
          <a:p>
            <a:pPr>
              <a:defRPr/>
            </a:pPr>
            <a:fld id="{80868947-B72B-4302-AB12-2EBA5A7257DB}" type="datetime1">
              <a:rPr lang="en-US" altLang="en-US"/>
              <a:pPr>
                <a:defRPr/>
              </a:pPr>
              <a:t>1/27/2025</a:t>
            </a:fld>
            <a:endParaRPr lang="en-US" altLang="en-US"/>
          </a:p>
        </p:txBody>
      </p:sp>
      <p:sp>
        <p:nvSpPr>
          <p:cNvPr id="6" name="Footer Placeholder 2">
            <a:extLst>
              <a:ext uri="{FF2B5EF4-FFF2-40B4-BE49-F238E27FC236}">
                <a16:creationId xmlns:a16="http://schemas.microsoft.com/office/drawing/2014/main" id="{CFC13B34-6B7E-53B6-ECE5-B521476768A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9FEC1F2F-24DD-3677-FD16-FB8BF7D2F0C7}"/>
              </a:ext>
            </a:extLst>
          </p:cNvPr>
          <p:cNvSpPr>
            <a:spLocks noGrp="1" noChangeArrowheads="1"/>
          </p:cNvSpPr>
          <p:nvPr>
            <p:ph type="sldNum" sz="quarter" idx="12"/>
          </p:nvPr>
        </p:nvSpPr>
        <p:spPr/>
        <p:txBody>
          <a:bodyPr/>
          <a:lstStyle>
            <a:lvl1pPr>
              <a:defRPr/>
            </a:lvl1pPr>
          </a:lstStyle>
          <a:p>
            <a:pPr>
              <a:defRPr/>
            </a:pPr>
            <a:fld id="{F9053B39-B646-44BA-9BD0-C74CD26A0493}" type="slidenum">
              <a:rPr lang="en-US" altLang="en-US"/>
              <a:pPr>
                <a:defRPr/>
              </a:pPr>
              <a:t>‹#›</a:t>
            </a:fld>
            <a:endParaRPr lang="en-US" altLang="en-US"/>
          </a:p>
        </p:txBody>
      </p:sp>
    </p:spTree>
    <p:extLst>
      <p:ext uri="{BB962C8B-B14F-4D97-AF65-F5344CB8AC3E}">
        <p14:creationId xmlns:p14="http://schemas.microsoft.com/office/powerpoint/2010/main" val="4011784008"/>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F4C482D-EAE8-FC59-B00D-C387A0B4C45F}"/>
              </a:ext>
            </a:extLst>
          </p:cNvPr>
          <p:cNvSpPr>
            <a:spLocks noGrp="1" noChangeArrowheads="1"/>
          </p:cNvSpPr>
          <p:nvPr>
            <p:ph type="dt" sz="half" idx="10"/>
          </p:nvPr>
        </p:nvSpPr>
        <p:spPr/>
        <p:txBody>
          <a:bodyPr/>
          <a:lstStyle>
            <a:lvl1pPr>
              <a:defRPr/>
            </a:lvl1pPr>
          </a:lstStyle>
          <a:p>
            <a:pPr>
              <a:defRPr/>
            </a:pPr>
            <a:fld id="{5E8C2322-E43E-4010-8E2B-F069D7A6FED5}" type="datetime1">
              <a:rPr lang="en-US" altLang="en-US"/>
              <a:pPr>
                <a:defRPr/>
              </a:pPr>
              <a:t>1/27/2025</a:t>
            </a:fld>
            <a:endParaRPr lang="en-US" altLang="en-US"/>
          </a:p>
        </p:txBody>
      </p:sp>
      <p:sp>
        <p:nvSpPr>
          <p:cNvPr id="8" name="Rectangle 5">
            <a:extLst>
              <a:ext uri="{FF2B5EF4-FFF2-40B4-BE49-F238E27FC236}">
                <a16:creationId xmlns:a16="http://schemas.microsoft.com/office/drawing/2014/main" id="{2E2E3E85-A0E3-F769-741D-07D956699BF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6DF1CE64-FE75-E3AF-1ABA-3B1C3B9CFFC5}"/>
              </a:ext>
            </a:extLst>
          </p:cNvPr>
          <p:cNvSpPr>
            <a:spLocks noGrp="1" noChangeArrowheads="1"/>
          </p:cNvSpPr>
          <p:nvPr>
            <p:ph type="sldNum" sz="quarter" idx="12"/>
          </p:nvPr>
        </p:nvSpPr>
        <p:spPr/>
        <p:txBody>
          <a:bodyPr/>
          <a:lstStyle>
            <a:lvl1pPr>
              <a:defRPr/>
            </a:lvl1pPr>
          </a:lstStyle>
          <a:p>
            <a:pPr>
              <a:defRPr/>
            </a:pPr>
            <a:fld id="{53DE7517-4B9E-4F8F-ABBC-78A81132A32A}" type="slidenum">
              <a:rPr lang="en-US" altLang="en-US"/>
              <a:pPr>
                <a:defRPr/>
              </a:pPr>
              <a:t>‹#›</a:t>
            </a:fld>
            <a:endParaRPr lang="en-US" altLang="en-US"/>
          </a:p>
        </p:txBody>
      </p:sp>
    </p:spTree>
    <p:extLst>
      <p:ext uri="{BB962C8B-B14F-4D97-AF65-F5344CB8AC3E}">
        <p14:creationId xmlns:p14="http://schemas.microsoft.com/office/powerpoint/2010/main" val="1846726983"/>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A44DCF6-10F1-D332-2B30-CF28488909CE}"/>
              </a:ext>
            </a:extLst>
          </p:cNvPr>
          <p:cNvSpPr>
            <a:spLocks noGrp="1" noChangeArrowheads="1"/>
          </p:cNvSpPr>
          <p:nvPr>
            <p:ph type="dt" sz="half" idx="10"/>
          </p:nvPr>
        </p:nvSpPr>
        <p:spPr/>
        <p:txBody>
          <a:bodyPr/>
          <a:lstStyle>
            <a:lvl1pPr>
              <a:defRPr/>
            </a:lvl1pPr>
          </a:lstStyle>
          <a:p>
            <a:pPr>
              <a:defRPr/>
            </a:pPr>
            <a:fld id="{E820D051-C458-4E8C-8C6F-D3A5E9D07CB8}" type="datetime1">
              <a:rPr lang="en-US" altLang="en-US"/>
              <a:pPr>
                <a:defRPr/>
              </a:pPr>
              <a:t>1/27/2025</a:t>
            </a:fld>
            <a:endParaRPr lang="en-US" altLang="en-US"/>
          </a:p>
        </p:txBody>
      </p:sp>
      <p:sp>
        <p:nvSpPr>
          <p:cNvPr id="4" name="Rectangle 5">
            <a:extLst>
              <a:ext uri="{FF2B5EF4-FFF2-40B4-BE49-F238E27FC236}">
                <a16:creationId xmlns:a16="http://schemas.microsoft.com/office/drawing/2014/main" id="{2CAC5E76-0758-CB4A-74DA-EBEC3C86221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7251A83-3767-19E5-D062-1697479B6158}"/>
              </a:ext>
            </a:extLst>
          </p:cNvPr>
          <p:cNvSpPr>
            <a:spLocks noGrp="1" noChangeArrowheads="1"/>
          </p:cNvSpPr>
          <p:nvPr>
            <p:ph type="sldNum" sz="quarter" idx="12"/>
          </p:nvPr>
        </p:nvSpPr>
        <p:spPr/>
        <p:txBody>
          <a:bodyPr/>
          <a:lstStyle>
            <a:lvl1pPr>
              <a:defRPr/>
            </a:lvl1pPr>
          </a:lstStyle>
          <a:p>
            <a:pPr>
              <a:defRPr/>
            </a:pPr>
            <a:fld id="{4B00B159-9E55-4418-917F-91B673FC9E92}" type="slidenum">
              <a:rPr lang="en-US" altLang="en-US"/>
              <a:pPr>
                <a:defRPr/>
              </a:pPr>
              <a:t>‹#›</a:t>
            </a:fld>
            <a:endParaRPr lang="en-US" altLang="en-US"/>
          </a:p>
        </p:txBody>
      </p:sp>
    </p:spTree>
    <p:extLst>
      <p:ext uri="{BB962C8B-B14F-4D97-AF65-F5344CB8AC3E}">
        <p14:creationId xmlns:p14="http://schemas.microsoft.com/office/powerpoint/2010/main" val="250486235"/>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93FDB9E-1AC0-6570-2C75-B27FDA8BD1CE}"/>
              </a:ext>
            </a:extLst>
          </p:cNvPr>
          <p:cNvSpPr>
            <a:spLocks noGrp="1" noChangeArrowheads="1"/>
          </p:cNvSpPr>
          <p:nvPr>
            <p:ph type="dt" sz="half" idx="10"/>
          </p:nvPr>
        </p:nvSpPr>
        <p:spPr/>
        <p:txBody>
          <a:bodyPr/>
          <a:lstStyle>
            <a:lvl1pPr>
              <a:defRPr/>
            </a:lvl1pPr>
          </a:lstStyle>
          <a:p>
            <a:pPr>
              <a:defRPr/>
            </a:pPr>
            <a:fld id="{64EADB13-B4C5-4CFC-B89A-6977090D72A4}" type="datetime1">
              <a:rPr lang="en-US" altLang="en-US"/>
              <a:pPr>
                <a:defRPr/>
              </a:pPr>
              <a:t>1/27/2025</a:t>
            </a:fld>
            <a:endParaRPr lang="en-US" altLang="en-US"/>
          </a:p>
        </p:txBody>
      </p:sp>
      <p:sp>
        <p:nvSpPr>
          <p:cNvPr id="3" name="Rectangle 5">
            <a:extLst>
              <a:ext uri="{FF2B5EF4-FFF2-40B4-BE49-F238E27FC236}">
                <a16:creationId xmlns:a16="http://schemas.microsoft.com/office/drawing/2014/main" id="{F61B71BB-07EE-703C-731C-BD03FC938BF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84A1543-FBEE-011C-96C3-E783BD664193}"/>
              </a:ext>
            </a:extLst>
          </p:cNvPr>
          <p:cNvSpPr>
            <a:spLocks noGrp="1" noChangeArrowheads="1"/>
          </p:cNvSpPr>
          <p:nvPr>
            <p:ph type="sldNum" sz="quarter" idx="12"/>
          </p:nvPr>
        </p:nvSpPr>
        <p:spPr/>
        <p:txBody>
          <a:bodyPr/>
          <a:lstStyle>
            <a:lvl1pPr>
              <a:defRPr/>
            </a:lvl1pPr>
          </a:lstStyle>
          <a:p>
            <a:pPr>
              <a:defRPr/>
            </a:pPr>
            <a:fld id="{8462A54A-8CA9-4DDE-9FF4-EBDBA5C1E3EE}" type="slidenum">
              <a:rPr lang="en-US" altLang="en-US"/>
              <a:pPr>
                <a:defRPr/>
              </a:pPr>
              <a:t>‹#›</a:t>
            </a:fld>
            <a:endParaRPr lang="en-US" altLang="en-US"/>
          </a:p>
        </p:txBody>
      </p:sp>
    </p:spTree>
    <p:extLst>
      <p:ext uri="{BB962C8B-B14F-4D97-AF65-F5344CB8AC3E}">
        <p14:creationId xmlns:p14="http://schemas.microsoft.com/office/powerpoint/2010/main" val="1247448274"/>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263ECB4D-E50F-25C6-F999-16EC810EBD5D}"/>
              </a:ext>
            </a:extLst>
          </p:cNvPr>
          <p:cNvSpPr>
            <a:spLocks noGrp="1" noChangeArrowheads="1"/>
          </p:cNvSpPr>
          <p:nvPr>
            <p:ph type="dt" sz="half" idx="10"/>
          </p:nvPr>
        </p:nvSpPr>
        <p:spPr/>
        <p:txBody>
          <a:bodyPr/>
          <a:lstStyle>
            <a:lvl1pPr>
              <a:defRPr/>
            </a:lvl1pPr>
          </a:lstStyle>
          <a:p>
            <a:pPr>
              <a:defRPr/>
            </a:pPr>
            <a:fld id="{33B852B5-8358-493D-8EFD-DFC8D8C53379}" type="datetime1">
              <a:rPr lang="en-US" altLang="en-US"/>
              <a:pPr>
                <a:defRPr/>
              </a:pPr>
              <a:t>1/27/2025</a:t>
            </a:fld>
            <a:endParaRPr lang="en-US" altLang="en-US"/>
          </a:p>
        </p:txBody>
      </p:sp>
      <p:sp>
        <p:nvSpPr>
          <p:cNvPr id="6" name="Footer Placeholder 2">
            <a:extLst>
              <a:ext uri="{FF2B5EF4-FFF2-40B4-BE49-F238E27FC236}">
                <a16:creationId xmlns:a16="http://schemas.microsoft.com/office/drawing/2014/main" id="{AFE980A2-CAF9-2091-18E0-9278D61CB65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BC92495A-93DE-C919-3ADD-7EB543D57B91}"/>
              </a:ext>
            </a:extLst>
          </p:cNvPr>
          <p:cNvSpPr>
            <a:spLocks noGrp="1" noChangeArrowheads="1"/>
          </p:cNvSpPr>
          <p:nvPr>
            <p:ph type="sldNum" sz="quarter" idx="12"/>
          </p:nvPr>
        </p:nvSpPr>
        <p:spPr/>
        <p:txBody>
          <a:bodyPr/>
          <a:lstStyle>
            <a:lvl1pPr>
              <a:defRPr/>
            </a:lvl1pPr>
          </a:lstStyle>
          <a:p>
            <a:pPr>
              <a:defRPr/>
            </a:pPr>
            <a:fld id="{987B0E7F-E6F1-425E-84D1-902EDAA8EC8B}" type="slidenum">
              <a:rPr lang="en-US" altLang="en-US"/>
              <a:pPr>
                <a:defRPr/>
              </a:pPr>
              <a:t>‹#›</a:t>
            </a:fld>
            <a:endParaRPr lang="en-US" altLang="en-US"/>
          </a:p>
        </p:txBody>
      </p:sp>
    </p:spTree>
    <p:extLst>
      <p:ext uri="{BB962C8B-B14F-4D97-AF65-F5344CB8AC3E}">
        <p14:creationId xmlns:p14="http://schemas.microsoft.com/office/powerpoint/2010/main" val="3000176226"/>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42665A8E-70CB-71DD-9D69-1643BE6114FE}"/>
              </a:ext>
            </a:extLst>
          </p:cNvPr>
          <p:cNvSpPr>
            <a:spLocks noGrp="1" noChangeArrowheads="1"/>
          </p:cNvSpPr>
          <p:nvPr>
            <p:ph type="dt" sz="half" idx="10"/>
          </p:nvPr>
        </p:nvSpPr>
        <p:spPr/>
        <p:txBody>
          <a:bodyPr/>
          <a:lstStyle>
            <a:lvl1pPr>
              <a:defRPr/>
            </a:lvl1pPr>
          </a:lstStyle>
          <a:p>
            <a:pPr>
              <a:defRPr/>
            </a:pPr>
            <a:fld id="{4F03635F-0741-4981-983F-76DB2DF343B8}" type="datetime1">
              <a:rPr lang="en-US" altLang="en-US"/>
              <a:pPr>
                <a:defRPr/>
              </a:pPr>
              <a:t>1/27/2025</a:t>
            </a:fld>
            <a:endParaRPr lang="en-US" altLang="en-US"/>
          </a:p>
        </p:txBody>
      </p:sp>
      <p:sp>
        <p:nvSpPr>
          <p:cNvPr id="6" name="Footer Placeholder 2">
            <a:extLst>
              <a:ext uri="{FF2B5EF4-FFF2-40B4-BE49-F238E27FC236}">
                <a16:creationId xmlns:a16="http://schemas.microsoft.com/office/drawing/2014/main" id="{17A78094-E82B-D67D-32D8-A3B2975FB71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7A34C8C9-9EFC-20CA-B751-0570ACC8873D}"/>
              </a:ext>
            </a:extLst>
          </p:cNvPr>
          <p:cNvSpPr>
            <a:spLocks noGrp="1" noChangeArrowheads="1"/>
          </p:cNvSpPr>
          <p:nvPr>
            <p:ph type="sldNum" sz="quarter" idx="12"/>
          </p:nvPr>
        </p:nvSpPr>
        <p:spPr/>
        <p:txBody>
          <a:bodyPr/>
          <a:lstStyle>
            <a:lvl1pPr>
              <a:defRPr/>
            </a:lvl1pPr>
          </a:lstStyle>
          <a:p>
            <a:pPr>
              <a:defRPr/>
            </a:pPr>
            <a:fld id="{E02C217C-C149-430F-A109-740E2F2B3CF1}" type="slidenum">
              <a:rPr lang="en-US" altLang="en-US"/>
              <a:pPr>
                <a:defRPr/>
              </a:pPr>
              <a:t>‹#›</a:t>
            </a:fld>
            <a:endParaRPr lang="en-US" altLang="en-US"/>
          </a:p>
        </p:txBody>
      </p:sp>
    </p:spTree>
    <p:extLst>
      <p:ext uri="{BB962C8B-B14F-4D97-AF65-F5344CB8AC3E}">
        <p14:creationId xmlns:p14="http://schemas.microsoft.com/office/powerpoint/2010/main" val="1655582870"/>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E1D1D15-6203-7D84-CCF4-D9B55E074667}"/>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14A4EDB-CC55-B8D3-1E05-DFC450DE7916}"/>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BF91258-9730-3B36-62AF-A8167426556E}"/>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7F3A6B6B-05CC-4EC8-9E72-9278A2ECC50E}" type="datetime1">
              <a:rPr lang="en-US" altLang="en-US"/>
              <a:pPr>
                <a:defRPr/>
              </a:pPr>
              <a:t>1/27/2025</a:t>
            </a:fld>
            <a:endParaRPr lang="en-US" altLang="en-US"/>
          </a:p>
        </p:txBody>
      </p:sp>
      <p:sp>
        <p:nvSpPr>
          <p:cNvPr id="1029" name="Rectangle 5">
            <a:extLst>
              <a:ext uri="{FF2B5EF4-FFF2-40B4-BE49-F238E27FC236}">
                <a16:creationId xmlns:a16="http://schemas.microsoft.com/office/drawing/2014/main" id="{0719CC31-3BEB-DC00-9E21-D678E08715CA}"/>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BC320362-FF8A-CDE3-4F9B-6B1A73E50B49}"/>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742B3A0E-F842-4A89-8BCB-41653C3F6D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047" r:id="rId1"/>
    <p:sldLayoutId id="2147486048" r:id="rId2"/>
    <p:sldLayoutId id="2147486049" r:id="rId3"/>
    <p:sldLayoutId id="2147486050" r:id="rId4"/>
    <p:sldLayoutId id="2147486051" r:id="rId5"/>
    <p:sldLayoutId id="2147486052" r:id="rId6"/>
    <p:sldLayoutId id="2147486053" r:id="rId7"/>
    <p:sldLayoutId id="2147486054" r:id="rId8"/>
    <p:sldLayoutId id="2147486055" r:id="rId9"/>
    <p:sldLayoutId id="2147486056" r:id="rId10"/>
    <p:sldLayoutId id="2147486057"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loud4chris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3">
            <a:extLst>
              <a:ext uri="{FF2B5EF4-FFF2-40B4-BE49-F238E27FC236}">
                <a16:creationId xmlns:a16="http://schemas.microsoft.com/office/drawing/2014/main" id="{E5A6D71E-903E-A793-2853-24656A320955}"/>
              </a:ext>
            </a:extLst>
          </p:cNvPr>
          <p:cNvSpPr txBox="1">
            <a:spLocks noChangeArrowheads="1"/>
          </p:cNvSpPr>
          <p:nvPr/>
        </p:nvSpPr>
        <p:spPr bwMode="auto">
          <a:xfrm>
            <a:off x="485775" y="873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Communities, etc. APP</a:t>
            </a:r>
          </a:p>
        </p:txBody>
      </p:sp>
      <p:pic>
        <p:nvPicPr>
          <p:cNvPr id="12" name="Picture 2">
            <a:extLst>
              <a:ext uri="{FF2B5EF4-FFF2-40B4-BE49-F238E27FC236}">
                <a16:creationId xmlns:a16="http://schemas.microsoft.com/office/drawing/2014/main" id="{AFAD211E-0EEA-8EBD-FDD4-AEFA47037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862807"/>
            <a:ext cx="8382000"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C54DDD0F-3846-6C33-1EF7-909D57CBF90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696119"/>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a:extLst>
              <a:ext uri="{FF2B5EF4-FFF2-40B4-BE49-F238E27FC236}">
                <a16:creationId xmlns:a16="http://schemas.microsoft.com/office/drawing/2014/main" id="{72C9B5AE-0E79-E76D-25E4-2E453B6F6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712119"/>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9FB6BDA3-DFF6-DEE6-3D1B-5CC8C86F2A26}"/>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300" y="3747294"/>
            <a:ext cx="13716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1">
            <a:extLst>
              <a:ext uri="{FF2B5EF4-FFF2-40B4-BE49-F238E27FC236}">
                <a16:creationId xmlns:a16="http://schemas.microsoft.com/office/drawing/2014/main" id="{8D199E3C-B007-9039-C46C-D01415E60D97}"/>
              </a:ext>
            </a:extLst>
          </p:cNvPr>
          <p:cNvSpPr txBox="1">
            <a:spLocks noChangeArrowheads="1"/>
          </p:cNvSpPr>
          <p:nvPr/>
        </p:nvSpPr>
        <p:spPr bwMode="auto">
          <a:xfrm>
            <a:off x="6972300" y="3490119"/>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19" name="Text Box 12">
            <a:extLst>
              <a:ext uri="{FF2B5EF4-FFF2-40B4-BE49-F238E27FC236}">
                <a16:creationId xmlns:a16="http://schemas.microsoft.com/office/drawing/2014/main" id="{47FCE64D-539A-E78D-7BAE-47F23AA1A707}"/>
              </a:ext>
            </a:extLst>
          </p:cNvPr>
          <p:cNvSpPr txBox="1">
            <a:spLocks noChangeArrowheads="1"/>
          </p:cNvSpPr>
          <p:nvPr/>
        </p:nvSpPr>
        <p:spPr bwMode="auto">
          <a:xfrm>
            <a:off x="5105400" y="1305719"/>
            <a:ext cx="137795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Everywhere</a:t>
            </a:r>
          </a:p>
        </p:txBody>
      </p:sp>
      <p:sp>
        <p:nvSpPr>
          <p:cNvPr id="20" name="Text Box 13">
            <a:extLst>
              <a:ext uri="{FF2B5EF4-FFF2-40B4-BE49-F238E27FC236}">
                <a16:creationId xmlns:a16="http://schemas.microsoft.com/office/drawing/2014/main" id="{257F0BDB-4897-D59C-933D-872446029097}"/>
              </a:ext>
            </a:extLst>
          </p:cNvPr>
          <p:cNvSpPr txBox="1">
            <a:spLocks noChangeArrowheads="1"/>
          </p:cNvSpPr>
          <p:nvPr/>
        </p:nvSpPr>
        <p:spPr bwMode="auto">
          <a:xfrm>
            <a:off x="2743200" y="1270000"/>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Everyone</a:t>
            </a:r>
          </a:p>
        </p:txBody>
      </p:sp>
      <p:sp>
        <p:nvSpPr>
          <p:cNvPr id="21" name="Text Box 13">
            <a:extLst>
              <a:ext uri="{FF2B5EF4-FFF2-40B4-BE49-F238E27FC236}">
                <a16:creationId xmlns:a16="http://schemas.microsoft.com/office/drawing/2014/main" id="{8B3CC8B9-4674-6B53-63A8-512D8E8BD093}"/>
              </a:ext>
            </a:extLst>
          </p:cNvPr>
          <p:cNvSpPr txBox="1">
            <a:spLocks noChangeArrowheads="1"/>
          </p:cNvSpPr>
          <p:nvPr/>
        </p:nvSpPr>
        <p:spPr bwMode="auto">
          <a:xfrm>
            <a:off x="8153400" y="543719"/>
            <a:ext cx="1066800" cy="25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Arial Black" panose="020B0A04020102020204" pitchFamily="34" charset="0"/>
              </a:rPr>
              <a:t>1-25-2025</a:t>
            </a:r>
          </a:p>
        </p:txBody>
      </p:sp>
      <p:pic>
        <p:nvPicPr>
          <p:cNvPr id="22" name="Picture 11">
            <a:extLst>
              <a:ext uri="{FF2B5EF4-FFF2-40B4-BE49-F238E27FC236}">
                <a16:creationId xmlns:a16="http://schemas.microsoft.com/office/drawing/2014/main" id="{58113226-6601-D5C0-1116-91C8A8AA11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759744"/>
            <a:ext cx="2324099"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3">
            <a:extLst>
              <a:ext uri="{FF2B5EF4-FFF2-40B4-BE49-F238E27FC236}">
                <a16:creationId xmlns:a16="http://schemas.microsoft.com/office/drawing/2014/main" id="{0494EDB1-658D-C3D4-14E1-A1662D2D4BBA}"/>
              </a:ext>
            </a:extLst>
          </p:cNvPr>
          <p:cNvSpPr txBox="1">
            <a:spLocks noChangeArrowheads="1"/>
          </p:cNvSpPr>
          <p:nvPr/>
        </p:nvSpPr>
        <p:spPr bwMode="auto">
          <a:xfrm>
            <a:off x="3581400" y="3556000"/>
            <a:ext cx="830262"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Laptop</a:t>
            </a:r>
          </a:p>
        </p:txBody>
      </p:sp>
      <p:sp>
        <p:nvSpPr>
          <p:cNvPr id="24" name="Text Box 13">
            <a:extLst>
              <a:ext uri="{FF2B5EF4-FFF2-40B4-BE49-F238E27FC236}">
                <a16:creationId xmlns:a16="http://schemas.microsoft.com/office/drawing/2014/main" id="{808FCA26-59F2-53C1-12BA-0B9D47A5AACB}"/>
              </a:ext>
            </a:extLst>
          </p:cNvPr>
          <p:cNvSpPr txBox="1">
            <a:spLocks noChangeArrowheads="1"/>
          </p:cNvSpPr>
          <p:nvPr/>
        </p:nvSpPr>
        <p:spPr bwMode="auto">
          <a:xfrm>
            <a:off x="4765675" y="3556000"/>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Notebook</a:t>
            </a:r>
          </a:p>
        </p:txBody>
      </p:sp>
      <p:sp>
        <p:nvSpPr>
          <p:cNvPr id="25" name="Text Box 13">
            <a:extLst>
              <a:ext uri="{FF2B5EF4-FFF2-40B4-BE49-F238E27FC236}">
                <a16:creationId xmlns:a16="http://schemas.microsoft.com/office/drawing/2014/main" id="{673C542A-98B9-57E5-CE85-94AF8E238B2B}"/>
              </a:ext>
            </a:extLst>
          </p:cNvPr>
          <p:cNvSpPr txBox="1">
            <a:spLocks noChangeArrowheads="1"/>
          </p:cNvSpPr>
          <p:nvPr/>
        </p:nvSpPr>
        <p:spPr bwMode="auto">
          <a:xfrm>
            <a:off x="5607050" y="3556000"/>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dirty="0">
                <a:latin typeface="Congenial Black" panose="020F0502020204030204" pitchFamily="2" charset="0"/>
              </a:rPr>
              <a:t>Cell Phone</a:t>
            </a:r>
          </a:p>
        </p:txBody>
      </p:sp>
      <p:sp>
        <p:nvSpPr>
          <p:cNvPr id="26" name="Text Box 13">
            <a:extLst>
              <a:ext uri="{FF2B5EF4-FFF2-40B4-BE49-F238E27FC236}">
                <a16:creationId xmlns:a16="http://schemas.microsoft.com/office/drawing/2014/main" id="{2683EE16-81DC-C5DF-8830-2B412A7BB936}"/>
              </a:ext>
            </a:extLst>
          </p:cNvPr>
          <p:cNvSpPr txBox="1">
            <a:spLocks noChangeArrowheads="1"/>
          </p:cNvSpPr>
          <p:nvPr/>
        </p:nvSpPr>
        <p:spPr bwMode="auto">
          <a:xfrm>
            <a:off x="1752600" y="3479800"/>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Congenial Black" panose="020F0502020204030204" pitchFamily="2" charset="0"/>
              </a:rPr>
              <a:t>Desktop</a:t>
            </a:r>
          </a:p>
        </p:txBody>
      </p:sp>
      <p:sp>
        <p:nvSpPr>
          <p:cNvPr id="27" name="Text Box 13">
            <a:extLst>
              <a:ext uri="{FF2B5EF4-FFF2-40B4-BE49-F238E27FC236}">
                <a16:creationId xmlns:a16="http://schemas.microsoft.com/office/drawing/2014/main" id="{92E6B693-739C-3656-E8D3-0EDAC41B88AC}"/>
              </a:ext>
            </a:extLst>
          </p:cNvPr>
          <p:cNvSpPr txBox="1">
            <a:spLocks noChangeArrowheads="1"/>
          </p:cNvSpPr>
          <p:nvPr/>
        </p:nvSpPr>
        <p:spPr bwMode="auto">
          <a:xfrm>
            <a:off x="3887788" y="3175000"/>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ngenial Black" panose="020F0502020204030204" pitchFamily="2" charset="0"/>
              </a:rPr>
              <a:t>Any Device</a:t>
            </a:r>
          </a:p>
        </p:txBody>
      </p:sp>
      <p:pic>
        <p:nvPicPr>
          <p:cNvPr id="28" name="Picture 27">
            <a:extLst>
              <a:ext uri="{FF2B5EF4-FFF2-40B4-BE49-F238E27FC236}">
                <a16:creationId xmlns:a16="http://schemas.microsoft.com/office/drawing/2014/main" id="{73E3FC27-97C0-9467-1D9D-3A130BA837C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4900" y="3581401"/>
            <a:ext cx="56308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3">
            <a:extLst>
              <a:ext uri="{FF2B5EF4-FFF2-40B4-BE49-F238E27FC236}">
                <a16:creationId xmlns:a16="http://schemas.microsoft.com/office/drawing/2014/main" id="{AC38F700-0B61-8C27-0DFB-984C0C7E10D7}"/>
              </a:ext>
            </a:extLst>
          </p:cNvPr>
          <p:cNvSpPr txBox="1">
            <a:spLocks noChangeArrowheads="1"/>
          </p:cNvSpPr>
          <p:nvPr/>
        </p:nvSpPr>
        <p:spPr bwMode="auto">
          <a:xfrm>
            <a:off x="6935788" y="3258344"/>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oper Black" panose="0208090404030B020404" pitchFamily="18" charset="0"/>
              </a:rPr>
              <a:t>Any Time</a:t>
            </a:r>
          </a:p>
        </p:txBody>
      </p:sp>
      <p:sp>
        <p:nvSpPr>
          <p:cNvPr id="30" name="Text Box 16">
            <a:extLst>
              <a:ext uri="{FF2B5EF4-FFF2-40B4-BE49-F238E27FC236}">
                <a16:creationId xmlns:a16="http://schemas.microsoft.com/office/drawing/2014/main" id="{1576BA51-7631-AE26-D294-1BAA6A4B8745}"/>
              </a:ext>
            </a:extLst>
          </p:cNvPr>
          <p:cNvSpPr txBox="1">
            <a:spLocks noChangeArrowheads="1"/>
          </p:cNvSpPr>
          <p:nvPr/>
        </p:nvSpPr>
        <p:spPr bwMode="auto">
          <a:xfrm>
            <a:off x="8877300" y="5160169"/>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a:latin typeface="Cooper Black" panose="0208090404030B020404" pitchFamily="18" charset="0"/>
              </a:rPr>
              <a:t>1</a:t>
            </a:r>
          </a:p>
        </p:txBody>
      </p:sp>
      <p:sp>
        <p:nvSpPr>
          <p:cNvPr id="31" name="Text Box 5">
            <a:extLst>
              <a:ext uri="{FF2B5EF4-FFF2-40B4-BE49-F238E27FC236}">
                <a16:creationId xmlns:a16="http://schemas.microsoft.com/office/drawing/2014/main" id="{D846B9F9-DA9C-DF62-0BF3-4CC54F4104F5}"/>
              </a:ext>
            </a:extLst>
          </p:cNvPr>
          <p:cNvSpPr txBox="1">
            <a:spLocks noChangeArrowheads="1"/>
          </p:cNvSpPr>
          <p:nvPr/>
        </p:nvSpPr>
        <p:spPr bwMode="auto">
          <a:xfrm>
            <a:off x="993430" y="4699000"/>
            <a:ext cx="7883870" cy="68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0"/>
              </a:spcBef>
              <a:buFontTx/>
              <a:buNone/>
            </a:pPr>
            <a:r>
              <a:rPr lang="en-US" altLang="en-US" sz="1000" b="1" dirty="0">
                <a:latin typeface="Cooper Black" panose="0208090404030B020404" pitchFamily="18" charset="0"/>
              </a:rPr>
              <a:t>National Movement Ministries; Grace Technology Not for Profit; Missions &amp; Small Churches Cloud Management, Finance and IT Infrastructure; UsSowinfgSeed.org and B4EE (Bibles 4 Everyone Everywhere; Cloud4Christ.org Missions &amp; Churches Inside and Outside the Walls Ministries and Outreach</a:t>
            </a:r>
            <a:r>
              <a:rPr lang="en-US" altLang="en-US" sz="1000" b="1" dirty="0"/>
              <a:t>, Acts 1-8 Worldwide</a:t>
            </a:r>
            <a:r>
              <a:rPr lang="en-US" altLang="en-US" sz="1000" b="1" dirty="0">
                <a:latin typeface="Cooper Black" panose="0208090404030B020404" pitchFamily="18" charset="0"/>
              </a:rPr>
              <a:t>; Cloud4Christ.org Toolbox Development and Information Technology Support; and World -Wide Support Ministries.</a:t>
            </a:r>
            <a:endParaRPr lang="en-US" altLang="en-US" sz="1000" dirty="0">
              <a:latin typeface="Cooper Black" panose="0208090404030B0204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a:extLst>
              <a:ext uri="{FF2B5EF4-FFF2-40B4-BE49-F238E27FC236}">
                <a16:creationId xmlns:a16="http://schemas.microsoft.com/office/drawing/2014/main" id="{936FFE9C-C68E-421A-6D7C-2060A2A88B62}"/>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6387" name="Text Box 5">
            <a:extLst>
              <a:ext uri="{FF2B5EF4-FFF2-40B4-BE49-F238E27FC236}">
                <a16:creationId xmlns:a16="http://schemas.microsoft.com/office/drawing/2014/main" id="{4DAD649F-5CBB-51D8-CDE9-A398780D1C91}"/>
              </a:ext>
            </a:extLst>
          </p:cNvPr>
          <p:cNvSpPr txBox="1">
            <a:spLocks noGrp="1" noRot="1" noMove="1" noResize="1" noEditPoints="1" noAdjustHandles="1" noChangeArrowheads="1" noChangeShapeType="1"/>
          </p:cNvSpPr>
          <p:nvPr/>
        </p:nvSpPr>
        <p:spPr bwMode="auto">
          <a:xfrm>
            <a:off x="685800" y="1154113"/>
            <a:ext cx="8789988" cy="464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Background:</a:t>
            </a:r>
          </a:p>
          <a:p>
            <a:pPr eaLnBrk="1" hangingPunct="1">
              <a:spcBef>
                <a:spcPct val="50000"/>
              </a:spcBef>
              <a:buFontTx/>
              <a:buNone/>
            </a:pPr>
            <a:r>
              <a:rPr lang="en-US" altLang="en-US" sz="1600" dirty="0">
                <a:latin typeface="Arial Black" panose="020B0A04020102020204" pitchFamily="34" charset="0"/>
              </a:rPr>
              <a:t>This program, along with our other similar Church Bible Legacy Cloud web Apps have their origins in the fact that Winona, my wife, loved and taught children in public, private and religious organizations for 70 years.</a:t>
            </a:r>
          </a:p>
          <a:p>
            <a:pPr eaLnBrk="1" hangingPunct="1">
              <a:spcBef>
                <a:spcPct val="50000"/>
              </a:spcBef>
              <a:buFontTx/>
              <a:buNone/>
            </a:pPr>
            <a:r>
              <a:rPr lang="en-US" altLang="en-US" sz="1600" dirty="0">
                <a:latin typeface="Arial Black" panose="020B0A04020102020204" pitchFamily="34" charset="0"/>
              </a:rPr>
              <a:t>Winona and her husband always had an overwhelming desire to get the word out, particularly to children. </a:t>
            </a:r>
          </a:p>
          <a:p>
            <a:pPr eaLnBrk="1" hangingPunct="1">
              <a:spcBef>
                <a:spcPct val="50000"/>
              </a:spcBef>
              <a:buFontTx/>
              <a:buNone/>
            </a:pPr>
            <a:r>
              <a:rPr lang="en-US" altLang="en-US" sz="1600" dirty="0">
                <a:latin typeface="Arial Black" panose="020B0A04020102020204" pitchFamily="34" charset="0"/>
              </a:rPr>
              <a:t>Missions and Churches should also not expect everyone to automatically come to their brick-and-mortar places but make special efforts to get the Word out.</a:t>
            </a:r>
          </a:p>
          <a:p>
            <a:pPr eaLnBrk="1" hangingPunct="1">
              <a:spcBef>
                <a:spcPct val="50000"/>
              </a:spcBef>
              <a:buFontTx/>
              <a:buNone/>
            </a:pPr>
            <a:r>
              <a:rPr lang="en-US" altLang="en-US" sz="1600" dirty="0">
                <a:latin typeface="Arial Black" panose="020B0A04020102020204" pitchFamily="34" charset="0"/>
              </a:rPr>
              <a:t>It is also based on the belief that each Christian should fulfill Jesus’ command that they should go into the whole World, meet the World’s needs, encourage all to accept Jesus as their Savior and Lord, and mature in the Faith. The new Christians should serve in the Church, and of course, follow Jesus’ Command  to “Get the word out”.</a:t>
            </a:r>
          </a:p>
          <a:p>
            <a:pPr eaLnBrk="1" hangingPunct="1">
              <a:spcBef>
                <a:spcPct val="50000"/>
              </a:spcBef>
              <a:buFontTx/>
              <a:buNone/>
            </a:pPr>
            <a:endParaRPr lang="en-US" altLang="en-US" dirty="0"/>
          </a:p>
        </p:txBody>
      </p:sp>
      <p:sp>
        <p:nvSpPr>
          <p:cNvPr id="16388" name="Text Box 53">
            <a:extLst>
              <a:ext uri="{FF2B5EF4-FFF2-40B4-BE49-F238E27FC236}">
                <a16:creationId xmlns:a16="http://schemas.microsoft.com/office/drawing/2014/main" id="{77139115-4A1A-E871-49E1-A0C50030EBAB}"/>
              </a:ext>
            </a:extLst>
          </p:cNvPr>
          <p:cNvSpPr txBox="1">
            <a:spLocks noChangeArrowheads="1"/>
          </p:cNvSpPr>
          <p:nvPr/>
        </p:nvSpPr>
        <p:spPr bwMode="auto">
          <a:xfrm>
            <a:off x="485775" y="3921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Communities, etc. APP</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735F1BAE-7E60-26BC-07CA-37AB42D4B2A5}"/>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7411" name="Text Box 2">
            <a:extLst>
              <a:ext uri="{FF2B5EF4-FFF2-40B4-BE49-F238E27FC236}">
                <a16:creationId xmlns:a16="http://schemas.microsoft.com/office/drawing/2014/main" id="{028AB563-6694-54C1-3F67-EF1579B30B86}"/>
              </a:ext>
            </a:extLst>
          </p:cNvPr>
          <p:cNvSpPr txBox="1">
            <a:spLocks noChangeArrowheads="1"/>
          </p:cNvSpPr>
          <p:nvPr/>
        </p:nvSpPr>
        <p:spPr bwMode="auto">
          <a:xfrm>
            <a:off x="633413" y="1154113"/>
            <a:ext cx="8789987" cy="389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Cooper Black" panose="0208090404030B020404" pitchFamily="18" charset="0"/>
              </a:rPr>
              <a:t>Purpose:</a:t>
            </a:r>
          </a:p>
          <a:p>
            <a:pPr eaLnBrk="1" hangingPunct="1">
              <a:spcBef>
                <a:spcPct val="50000"/>
              </a:spcBef>
              <a:buFontTx/>
              <a:buNone/>
            </a:pPr>
            <a:r>
              <a:rPr lang="en-US" altLang="en-US" sz="1600" dirty="0">
                <a:latin typeface="Cooper Black" panose="0208090404030B020404" pitchFamily="18" charset="0"/>
              </a:rPr>
              <a:t>The purpose of this “My Freelance Bible Distribution Web App, UsSowingSeed.org, is to allow any Individual, or Organization, to delivery a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 Children’s Picture Bible to everyone everywhere, using many ways. It is my prayer that many people will respond spontaneously, and in many ways in a Spirit filled way. This is a major way to fulfil Winona’s Bible Distribution Legacy.</a:t>
            </a:r>
          </a:p>
          <a:p>
            <a:pPr eaLnBrk="1" hangingPunct="1">
              <a:spcBef>
                <a:spcPct val="50000"/>
              </a:spcBef>
              <a:buFontTx/>
              <a:buNone/>
            </a:pPr>
            <a:r>
              <a:rPr lang="en-US" altLang="en-US" sz="1600" dirty="0">
                <a:latin typeface="Cooper Black" panose="0208090404030B020404" pitchFamily="18" charset="0"/>
              </a:rPr>
              <a:t>Bibles may be provided: 1. To Within the Walls of Churches; to Children, Grandchildren, Friends, Acquaintances, Neighbors, etc.; 2. To People who visit your home; and 3. As you go to work, play, school, shopping, etc. By these activities, many will come to put their faith and trust in Jesus, the true Creator of the universe.</a:t>
            </a:r>
          </a:p>
          <a:p>
            <a:pPr eaLnBrk="1" hangingPunct="1">
              <a:spcBef>
                <a:spcPct val="50000"/>
              </a:spcBef>
              <a:buFontTx/>
              <a:buNone/>
            </a:pPr>
            <a:r>
              <a:rPr lang="en-US" altLang="en-US" sz="1600" dirty="0">
                <a:latin typeface="Cooper Black" panose="0208090404030B020404" pitchFamily="18" charset="0"/>
              </a:rPr>
              <a:t>You may use the UsSowingSeed.org Web App that provides Bible purchases and distribution capability. This will allow every Individual, or even Organizations, to effectively perform this very needed task, to change our World for God.</a:t>
            </a:r>
          </a:p>
        </p:txBody>
      </p:sp>
      <p:sp>
        <p:nvSpPr>
          <p:cNvPr id="17412" name="Text Box 53">
            <a:extLst>
              <a:ext uri="{FF2B5EF4-FFF2-40B4-BE49-F238E27FC236}">
                <a16:creationId xmlns:a16="http://schemas.microsoft.com/office/drawing/2014/main" id="{DCDB9D5D-5555-6ED6-4764-24598AE9568E}"/>
              </a:ext>
            </a:extLst>
          </p:cNvPr>
          <p:cNvSpPr txBox="1">
            <a:spLocks noChangeArrowheads="1"/>
          </p:cNvSpPr>
          <p:nvPr/>
        </p:nvSpPr>
        <p:spPr bwMode="auto">
          <a:xfrm>
            <a:off x="485775" y="3921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Communities, etc. APP</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id="{F7B789CF-9FA9-8A80-636C-D24FE9A95F86}"/>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8435" name="Text Box 4">
            <a:extLst>
              <a:ext uri="{FF2B5EF4-FFF2-40B4-BE49-F238E27FC236}">
                <a16:creationId xmlns:a16="http://schemas.microsoft.com/office/drawing/2014/main" id="{4E002671-3362-54A0-D0C6-798840B4C51F}"/>
              </a:ext>
            </a:extLst>
          </p:cNvPr>
          <p:cNvSpPr txBox="1">
            <a:spLocks noChangeArrowheads="1"/>
          </p:cNvSpPr>
          <p:nvPr/>
        </p:nvSpPr>
        <p:spPr bwMode="auto">
          <a:xfrm>
            <a:off x="381000" y="1382713"/>
            <a:ext cx="8789988" cy="352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Cooper Black" panose="0208090404030B020404" pitchFamily="18" charset="0"/>
              </a:rPr>
              <a:t>Scope</a:t>
            </a:r>
          </a:p>
          <a:p>
            <a:pPr eaLnBrk="1" hangingPunct="1">
              <a:spcBef>
                <a:spcPct val="50000"/>
              </a:spcBef>
              <a:buFontTx/>
              <a:buNone/>
            </a:pPr>
            <a:r>
              <a:rPr lang="en-US" altLang="en-US" sz="1600" dirty="0">
                <a:latin typeface="Cooper Black" panose="0208090404030B020404" pitchFamily="18" charset="0"/>
              </a:rPr>
              <a:t>The scope of “My Freelance” Bible distribution Web App includes:</a:t>
            </a:r>
          </a:p>
          <a:p>
            <a:pPr eaLnBrk="1" hangingPunct="1">
              <a:spcBef>
                <a:spcPct val="50000"/>
              </a:spcBef>
              <a:buFontTx/>
              <a:buNone/>
            </a:pPr>
            <a:r>
              <a:rPr lang="en-US" altLang="en-US" sz="1600" dirty="0">
                <a:latin typeface="Cooper Black" panose="0208090404030B020404" pitchFamily="18" charset="0"/>
              </a:rPr>
              <a:t>	Handing out free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 Children’s Picture Bibles within and 	outside the walls of your Mission and Church, as Individual, Group, Team 	and Organization planned and unplanned opportunities occur. You may use 	UsSowingSeed.org App, or you may choose the first option App link from 	B4EE.org App.</a:t>
            </a:r>
          </a:p>
          <a:p>
            <a:pPr eaLnBrk="1" hangingPunct="1">
              <a:spcBef>
                <a:spcPct val="50000"/>
              </a:spcBef>
              <a:buFontTx/>
              <a:buNone/>
            </a:pPr>
            <a:r>
              <a:rPr lang="en-US" altLang="en-US" sz="1600" dirty="0">
                <a:latin typeface="Cooper Black" panose="0208090404030B020404" pitchFamily="18" charset="0"/>
              </a:rPr>
              <a:t>	Handing out these free Bibles from the trunk of your car, “As-you-go” </a:t>
            </a:r>
          </a:p>
          <a:p>
            <a:pPr eaLnBrk="1" hangingPunct="1">
              <a:spcBef>
                <a:spcPct val="50000"/>
              </a:spcBef>
              <a:buFontTx/>
              <a:buNone/>
            </a:pPr>
            <a:r>
              <a:rPr lang="en-US" altLang="en-US" sz="1600" dirty="0">
                <a:latin typeface="Cooper Black" panose="0208090404030B020404" pitchFamily="18" charset="0"/>
              </a:rPr>
              <a:t>	Offering these free Bibles as people visit your home</a:t>
            </a:r>
          </a:p>
          <a:p>
            <a:pPr eaLnBrk="1" hangingPunct="1">
              <a:spcBef>
                <a:spcPct val="50000"/>
              </a:spcBef>
              <a:buFontTx/>
              <a:buNone/>
            </a:pPr>
            <a:r>
              <a:rPr lang="en-US" altLang="en-US" sz="1600" dirty="0">
                <a:latin typeface="Cooper Black" panose="0208090404030B020404" pitchFamily="18" charset="0"/>
              </a:rPr>
              <a:t>	Offering these free Bibles as a part of a home Bible Study </a:t>
            </a:r>
          </a:p>
          <a:p>
            <a:pPr eaLnBrk="1" hangingPunct="1">
              <a:spcBef>
                <a:spcPct val="50000"/>
              </a:spcBef>
              <a:buFontTx/>
              <a:buNone/>
            </a:pPr>
            <a:r>
              <a:rPr lang="en-US" altLang="en-US" sz="1600" dirty="0">
                <a:latin typeface="Cooper Black" panose="0208090404030B020404" pitchFamily="18" charset="0"/>
              </a:rPr>
              <a:t>	Handing out these free Bibles as children ride your Church bus. etc.</a:t>
            </a:r>
          </a:p>
        </p:txBody>
      </p:sp>
      <p:sp>
        <p:nvSpPr>
          <p:cNvPr id="18436" name="Text Box 53">
            <a:extLst>
              <a:ext uri="{FF2B5EF4-FFF2-40B4-BE49-F238E27FC236}">
                <a16:creationId xmlns:a16="http://schemas.microsoft.com/office/drawing/2014/main" id="{710B739D-901A-6AA2-41A7-F3A6EF7755E9}"/>
              </a:ext>
            </a:extLst>
          </p:cNvPr>
          <p:cNvSpPr txBox="1">
            <a:spLocks noChangeArrowheads="1"/>
          </p:cNvSpPr>
          <p:nvPr/>
        </p:nvSpPr>
        <p:spPr bwMode="auto">
          <a:xfrm>
            <a:off x="485775" y="3921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Communities, etc. APP</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a:extLst>
              <a:ext uri="{FF2B5EF4-FFF2-40B4-BE49-F238E27FC236}">
                <a16:creationId xmlns:a16="http://schemas.microsoft.com/office/drawing/2014/main" id="{99825497-612F-01F6-CD6B-C04E67009D61}"/>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19459" name="Text Box 53">
            <a:extLst>
              <a:ext uri="{FF2B5EF4-FFF2-40B4-BE49-F238E27FC236}">
                <a16:creationId xmlns:a16="http://schemas.microsoft.com/office/drawing/2014/main" id="{691F0B69-9498-EB3A-D0EA-C2F4B0D1AEDF}"/>
              </a:ext>
            </a:extLst>
          </p:cNvPr>
          <p:cNvSpPr txBox="1">
            <a:spLocks noChangeArrowheads="1"/>
          </p:cNvSpPr>
          <p:nvPr/>
        </p:nvSpPr>
        <p:spPr bwMode="auto">
          <a:xfrm>
            <a:off x="485775" y="3159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Communities, etc. APP</a:t>
            </a:r>
          </a:p>
        </p:txBody>
      </p:sp>
      <p:sp>
        <p:nvSpPr>
          <p:cNvPr id="19460" name="Text Box 5">
            <a:extLst>
              <a:ext uri="{FF2B5EF4-FFF2-40B4-BE49-F238E27FC236}">
                <a16:creationId xmlns:a16="http://schemas.microsoft.com/office/drawing/2014/main" id="{9A8591C5-D2C4-8634-5A10-633787ACD7D7}"/>
              </a:ext>
            </a:extLst>
          </p:cNvPr>
          <p:cNvSpPr txBox="1">
            <a:spLocks noChangeArrowheads="1"/>
          </p:cNvSpPr>
          <p:nvPr/>
        </p:nvSpPr>
        <p:spPr bwMode="auto">
          <a:xfrm>
            <a:off x="609600" y="1030288"/>
            <a:ext cx="8789988" cy="4009171"/>
          </a:xfrm>
          <a:prstGeom prst="rect">
            <a:avLst/>
          </a:prstGeom>
          <a:noFill/>
          <a:ln>
            <a:noFill/>
          </a:ln>
          <a:effectLst/>
        </p:spPr>
        <p:txBody>
          <a:bodyPr lIns="76577" tIns="38289" rIns="76577" bIns="38289">
            <a:spAutoFit/>
          </a:bodyPr>
          <a:lstStyle>
            <a:lvl1pPr marL="393700" indent="-3937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1087438"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544638"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2001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4590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9162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3734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8306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42878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300" u="sng" dirty="0">
                <a:solidFill>
                  <a:srgbClr val="6B6BF9"/>
                </a:solidFill>
                <a:latin typeface="Arial Black" panose="020B0A04020102020204" pitchFamily="34" charset="0"/>
              </a:rPr>
              <a:t>This Program is important because:</a:t>
            </a:r>
          </a:p>
          <a:p>
            <a:pPr eaLnBrk="1" hangingPunct="1">
              <a:spcBef>
                <a:spcPct val="50000"/>
              </a:spcBef>
              <a:buFontTx/>
              <a:buAutoNum type="arabicPeriod"/>
              <a:defRPr/>
            </a:pPr>
            <a:r>
              <a:rPr lang="en-US" altLang="en-US" sz="1300" dirty="0">
                <a:latin typeface="Arial Black" panose="020B0A04020102020204" pitchFamily="34" charset="0"/>
              </a:rPr>
              <a:t>There is not enough time to allow using just old methods and organizations. A new state-of-the-art Cloud Platform with a Web App must be quickly finished and used now (May 2024). The Church Planting Movement must also continue and be well planned and implemented. This Web App (UsSowingSeed.org) was released July 2024 via </a:t>
            </a:r>
            <a:r>
              <a:rPr lang="en-US" altLang="en-US" sz="1300" dirty="0">
                <a:latin typeface="Arial Black" panose="020B0A04020102020204" pitchFamily="34" charset="0"/>
                <a:hlinkClick r:id="rId2"/>
              </a:rPr>
              <a:t>www.Cloud4Christ</a:t>
            </a:r>
            <a:r>
              <a:rPr lang="en-US" altLang="en-US" sz="1300" dirty="0">
                <a:solidFill>
                  <a:schemeClr val="accent5">
                    <a:lumMod val="50000"/>
                  </a:schemeClr>
                </a:solidFill>
                <a:latin typeface="Arial Black" panose="020B0A04020102020204" pitchFamily="34" charset="0"/>
              </a:rPr>
              <a:t>.org </a:t>
            </a:r>
            <a:r>
              <a:rPr lang="en-US" altLang="en-US" sz="1300" dirty="0">
                <a:latin typeface="Arial Black" panose="020B0A04020102020204" pitchFamily="34" charset="0"/>
              </a:rPr>
              <a:t>Platform and its How-To Instructions. You may Use The UsSowingSeed.org Web App for this task. </a:t>
            </a:r>
            <a:r>
              <a:rPr lang="en-US" altLang="en-US" sz="1400" dirty="0">
                <a:latin typeface="Cooper Black" panose="0208090404030B020404" pitchFamily="18" charset="0"/>
              </a:rPr>
              <a:t>We need to also effectively use many volunteer laborers, and Social Media. </a:t>
            </a:r>
            <a:endParaRPr lang="en-US" altLang="en-US" sz="1300" dirty="0">
              <a:latin typeface="Arial Black" panose="020B0A04020102020204" pitchFamily="34" charset="0"/>
            </a:endParaRPr>
          </a:p>
          <a:p>
            <a:pPr eaLnBrk="1" hangingPunct="1">
              <a:spcBef>
                <a:spcPct val="50000"/>
              </a:spcBef>
              <a:buFontTx/>
              <a:buNone/>
              <a:defRPr/>
            </a:pPr>
            <a:r>
              <a:rPr lang="en-US" altLang="en-US" sz="1300" dirty="0">
                <a:latin typeface="Arial Black" panose="020B0A04020102020204" pitchFamily="34" charset="0"/>
              </a:rPr>
              <a:t>2.    God has been at work over 2000 Years getting Individuals, Groups and Organizations ready for </a:t>
            </a:r>
            <a:r>
              <a:rPr lang="en-US" altLang="en-US" sz="1300">
                <a:latin typeface="Arial Black" panose="020B0A04020102020204" pitchFamily="34" charset="0"/>
              </a:rPr>
              <a:t>a now </a:t>
            </a:r>
            <a:r>
              <a:rPr lang="en-US" altLang="en-US" sz="1300" dirty="0">
                <a:latin typeface="Arial Black" panose="020B0A04020102020204" pitchFamily="34" charset="0"/>
              </a:rPr>
              <a:t>End-time push. I believe the older generation will provide required guidance, but I believe the Youth; College and University Students, and the Younger Adults must do the heavy lifting.</a:t>
            </a:r>
          </a:p>
          <a:p>
            <a:pPr eaLnBrk="1" hangingPunct="1">
              <a:spcBef>
                <a:spcPct val="50000"/>
              </a:spcBef>
              <a:buFontTx/>
              <a:buNone/>
              <a:defRPr/>
            </a:pPr>
            <a:r>
              <a:rPr lang="en-US" altLang="en-US" sz="1300" dirty="0">
                <a:latin typeface="Arial Black" panose="020B0A04020102020204" pitchFamily="34" charset="0"/>
              </a:rPr>
              <a:t>3.    God has purposed each of us; and has called and has placed each of us in our roles.</a:t>
            </a:r>
          </a:p>
          <a:p>
            <a:pPr eaLnBrk="1" hangingPunct="1">
              <a:spcBef>
                <a:spcPct val="50000"/>
              </a:spcBef>
              <a:buFontTx/>
              <a:buAutoNum type="arabicPeriod" startAt="4"/>
              <a:defRPr/>
            </a:pPr>
            <a:r>
              <a:rPr lang="en-US" altLang="en-US" sz="1300" dirty="0">
                <a:latin typeface="Arial Black" panose="020B0A04020102020204" pitchFamily="34" charset="0"/>
              </a:rPr>
              <a:t>This new technology is available now to instantaneously allow immediate, and complete integration and proof of Great Commission completion.</a:t>
            </a:r>
          </a:p>
          <a:p>
            <a:pPr eaLnBrk="1" hangingPunct="1">
              <a:spcBef>
                <a:spcPct val="50000"/>
              </a:spcBef>
              <a:buFontTx/>
              <a:buAutoNum type="arabicPeriod" startAt="4"/>
              <a:defRPr/>
            </a:pPr>
            <a:r>
              <a:rPr lang="en-US" altLang="en-US" sz="1300" dirty="0">
                <a:latin typeface="Arial Black" panose="020B0A04020102020204" pitchFamily="34" charset="0"/>
              </a:rPr>
              <a:t>God will be glorified when we use all means to fill his Universal Church of living stones, with those believers Jesus has and will grant new life for Eternity.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B9DC2138-70CA-8BCF-3E27-6A9240F3C52E}"/>
              </a:ext>
            </a:extLst>
          </p:cNvPr>
          <p:cNvSpPr txBox="1">
            <a:spLocks noChangeArrowheads="1"/>
          </p:cNvSpPr>
          <p:nvPr/>
        </p:nvSpPr>
        <p:spPr bwMode="auto">
          <a:xfrm>
            <a:off x="671513" y="1493838"/>
            <a:ext cx="8701087" cy="1600200"/>
          </a:xfrm>
          <a:prstGeom prst="rect">
            <a:avLst/>
          </a:prstGeom>
          <a:noFill/>
          <a:ln>
            <a:noFill/>
          </a:ln>
          <a:effec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800" u="sng" dirty="0">
                <a:solidFill>
                  <a:srgbClr val="6B6BF9"/>
                </a:solidFill>
                <a:latin typeface="Arial Black" panose="020B0A04020102020204" pitchFamily="34" charset="0"/>
              </a:rPr>
              <a:t>Three Universal Elements for Missions and Churches:</a:t>
            </a:r>
          </a:p>
          <a:p>
            <a:pPr eaLnBrk="1" hangingPunct="1">
              <a:spcBef>
                <a:spcPct val="50000"/>
              </a:spcBef>
              <a:buFontTx/>
              <a:buNone/>
              <a:defRPr/>
            </a:pPr>
            <a:r>
              <a:rPr lang="en-US" altLang="en-US" sz="1800" dirty="0">
                <a:latin typeface="Arial Black" panose="020B0A04020102020204" pitchFamily="34" charset="0"/>
              </a:rPr>
              <a:t>1. Extraordinary Prayer (Essential to have a dedicated Prayer Team)</a:t>
            </a:r>
          </a:p>
          <a:p>
            <a:pPr eaLnBrk="1" hangingPunct="1">
              <a:spcBef>
                <a:spcPct val="50000"/>
              </a:spcBef>
              <a:buFontTx/>
              <a:buNone/>
              <a:defRPr/>
            </a:pPr>
            <a:r>
              <a:rPr lang="en-US" altLang="en-US" sz="1800" dirty="0">
                <a:latin typeface="Arial Black" panose="020B0A04020102020204" pitchFamily="34" charset="0"/>
              </a:rPr>
              <a:t>2.	Abundant Evangelism such as “Choose Your One” Sermon series</a:t>
            </a:r>
          </a:p>
          <a:p>
            <a:pPr marL="0" indent="0" eaLnBrk="1" hangingPunct="1">
              <a:spcBef>
                <a:spcPct val="50000"/>
              </a:spcBef>
              <a:buFontTx/>
              <a:buNone/>
              <a:defRPr/>
            </a:pPr>
            <a:r>
              <a:rPr lang="en-US" altLang="en-US" sz="1800" dirty="0">
                <a:latin typeface="Arial Black" panose="020B0A04020102020204" pitchFamily="34" charset="0"/>
              </a:rPr>
              <a:t>3. Authority of God’s Word.</a:t>
            </a:r>
          </a:p>
        </p:txBody>
      </p:sp>
      <p:sp>
        <p:nvSpPr>
          <p:cNvPr id="20483" name="Text Box 6">
            <a:extLst>
              <a:ext uri="{FF2B5EF4-FFF2-40B4-BE49-F238E27FC236}">
                <a16:creationId xmlns:a16="http://schemas.microsoft.com/office/drawing/2014/main" id="{DA494624-E5EA-E9EE-CF5B-7E65D5754B2A}"/>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20484" name="Text Box 53">
            <a:extLst>
              <a:ext uri="{FF2B5EF4-FFF2-40B4-BE49-F238E27FC236}">
                <a16:creationId xmlns:a16="http://schemas.microsoft.com/office/drawing/2014/main" id="{C2F02C03-C378-B9F9-7F82-8B2508B80368}"/>
              </a:ext>
            </a:extLst>
          </p:cNvPr>
          <p:cNvSpPr txBox="1">
            <a:spLocks noChangeArrowheads="1"/>
          </p:cNvSpPr>
          <p:nvPr/>
        </p:nvSpPr>
        <p:spPr bwMode="auto">
          <a:xfrm>
            <a:off x="485775" y="3921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Communities, etc. APP</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7517F917-B721-596E-4B72-B5F8E9292C65}"/>
              </a:ext>
            </a:extLst>
          </p:cNvPr>
          <p:cNvSpPr txBox="1">
            <a:spLocks noChangeArrowheads="1"/>
          </p:cNvSpPr>
          <p:nvPr/>
        </p:nvSpPr>
        <p:spPr bwMode="auto">
          <a:xfrm>
            <a:off x="9067800" y="5087938"/>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7</a:t>
            </a:r>
          </a:p>
        </p:txBody>
      </p:sp>
      <p:sp>
        <p:nvSpPr>
          <p:cNvPr id="21507" name="Text Box 5">
            <a:extLst>
              <a:ext uri="{FF2B5EF4-FFF2-40B4-BE49-F238E27FC236}">
                <a16:creationId xmlns:a16="http://schemas.microsoft.com/office/drawing/2014/main" id="{1036368C-79A7-0485-AE42-D605944E6DB7}"/>
              </a:ext>
            </a:extLst>
          </p:cNvPr>
          <p:cNvSpPr txBox="1">
            <a:spLocks noChangeArrowheads="1"/>
          </p:cNvSpPr>
          <p:nvPr/>
        </p:nvSpPr>
        <p:spPr bwMode="auto">
          <a:xfrm>
            <a:off x="623888" y="1100442"/>
            <a:ext cx="8842375" cy="412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700" dirty="0">
                <a:latin typeface="Cooper Black" panose="0208090404030B020404" pitchFamily="18" charset="0"/>
              </a:rPr>
              <a:t>Here is the Bottom line on how to perform this Cloud4Christ.org Web App no matter how you may find out how to get started, or how you decide to record address residences where you delivered </a:t>
            </a:r>
            <a:r>
              <a:rPr lang="en-US" altLang="en-US" sz="1700" dirty="0" err="1">
                <a:latin typeface="Cooper Black" panose="0208090404030B020404" pitchFamily="18" charset="0"/>
              </a:rPr>
              <a:t>Zonderkitz</a:t>
            </a:r>
            <a:r>
              <a:rPr lang="en-US" altLang="en-US" sz="1700" dirty="0">
                <a:latin typeface="Cooper Black" panose="0208090404030B020404" pitchFamily="18" charset="0"/>
              </a:rPr>
              <a:t>© Children’s Picture Bibles, as well as other Age Graded Bibles.</a:t>
            </a:r>
          </a:p>
          <a:p>
            <a:pPr eaLnBrk="1" hangingPunct="1">
              <a:spcBef>
                <a:spcPct val="50000"/>
              </a:spcBef>
              <a:buFontTx/>
              <a:buNone/>
            </a:pPr>
            <a:r>
              <a:rPr lang="en-US" altLang="en-US" sz="1700" b="1" dirty="0">
                <a:latin typeface="Cooper Black" panose="0208090404030B020404" pitchFamily="18" charset="0"/>
              </a:rPr>
              <a:t>	1. Log onto </a:t>
            </a:r>
            <a:r>
              <a:rPr lang="en-US" altLang="en-US" sz="1700" b="1" dirty="0" err="1">
                <a:latin typeface="Cooper Black" panose="0208090404030B020404" pitchFamily="18" charset="0"/>
              </a:rPr>
              <a:t>UsSowingSeed.Org</a:t>
            </a:r>
            <a:r>
              <a:rPr lang="en-US" altLang="en-US" sz="1700" b="1" dirty="0">
                <a:latin typeface="Cooper Black" panose="0208090404030B020404" pitchFamily="18" charset="0"/>
              </a:rPr>
              <a:t> </a:t>
            </a:r>
          </a:p>
          <a:p>
            <a:pPr eaLnBrk="1" hangingPunct="1">
              <a:spcBef>
                <a:spcPct val="50000"/>
              </a:spcBef>
              <a:buFontTx/>
              <a:buNone/>
            </a:pPr>
            <a:endParaRPr lang="en-US" altLang="en-US" sz="1700" b="1" dirty="0">
              <a:latin typeface="Cooper Black" panose="0208090404030B020404" pitchFamily="18" charset="0"/>
            </a:endParaRPr>
          </a:p>
          <a:p>
            <a:pPr eaLnBrk="1" hangingPunct="1">
              <a:spcBef>
                <a:spcPct val="50000"/>
              </a:spcBef>
              <a:buFontTx/>
              <a:buNone/>
            </a:pPr>
            <a:r>
              <a:rPr lang="en-US" altLang="en-US" sz="1700" b="1" dirty="0">
                <a:latin typeface="Cooper Black" panose="0208090404030B020404" pitchFamily="18" charset="0"/>
              </a:rPr>
              <a:t>	</a:t>
            </a:r>
          </a:p>
          <a:p>
            <a:pPr eaLnBrk="1" hangingPunct="1">
              <a:spcBef>
                <a:spcPct val="50000"/>
              </a:spcBef>
              <a:buFontTx/>
              <a:buNone/>
            </a:pPr>
            <a:r>
              <a:rPr lang="en-US" altLang="en-US" sz="1700" b="1" dirty="0">
                <a:latin typeface="Cooper Black" panose="0208090404030B020404" pitchFamily="18" charset="0"/>
              </a:rPr>
              <a:t>2. Select “My Freelance</a:t>
            </a:r>
            <a:r>
              <a:rPr lang="en-US" altLang="en-US" sz="1700" b="1">
                <a:latin typeface="Cooper Black" panose="0208090404030B020404" pitchFamily="18" charset="0"/>
              </a:rPr>
              <a:t>” Designated Distribution </a:t>
            </a:r>
            <a:r>
              <a:rPr lang="en-US" altLang="en-US" sz="1700" b="1" dirty="0">
                <a:latin typeface="Cooper Black" panose="0208090404030B020404" pitchFamily="18" charset="0"/>
              </a:rPr>
              <a:t>and order Bibles for provider mailing or delivery to your home. Then record Bible cost data for tax purposes.   You may enter 0’s for costs also.</a:t>
            </a:r>
          </a:p>
          <a:p>
            <a:pPr eaLnBrk="1" hangingPunct="1">
              <a:spcBef>
                <a:spcPct val="50000"/>
              </a:spcBef>
              <a:buFontTx/>
              <a:buNone/>
            </a:pPr>
            <a:r>
              <a:rPr lang="en-US" altLang="en-US" sz="1700" b="1" dirty="0">
                <a:latin typeface="Cooper Black" panose="0208090404030B020404" pitchFamily="18" charset="0"/>
              </a:rPr>
              <a:t>	3. Undeliverable residence Bibles may also be noted due to a vacancy, decision of a person not to accept the Word, etc. May also be added as software is upgraded. When one ends Freelance close App. </a:t>
            </a:r>
          </a:p>
        </p:txBody>
      </p:sp>
      <p:pic>
        <p:nvPicPr>
          <p:cNvPr id="21508" name="Picture 2" descr="A qr code with a tree in the center&#10;&#10;Description automatically generated">
            <a:extLst>
              <a:ext uri="{FF2B5EF4-FFF2-40B4-BE49-F238E27FC236}">
                <a16:creationId xmlns:a16="http://schemas.microsoft.com/office/drawing/2014/main" id="{850A346D-2E31-07F1-67D2-7F9F4C9A2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0" y="2220119"/>
            <a:ext cx="11493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3">
            <a:extLst>
              <a:ext uri="{FF2B5EF4-FFF2-40B4-BE49-F238E27FC236}">
                <a16:creationId xmlns:a16="http://schemas.microsoft.com/office/drawing/2014/main" id="{2B2BB7AE-6727-6225-0E92-BDD56314DC6B}"/>
              </a:ext>
            </a:extLst>
          </p:cNvPr>
          <p:cNvSpPr txBox="1">
            <a:spLocks noChangeArrowheads="1"/>
          </p:cNvSpPr>
          <p:nvPr/>
        </p:nvSpPr>
        <p:spPr bwMode="auto">
          <a:xfrm>
            <a:off x="485775" y="2397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Communities, etc. APP</a:t>
            </a:r>
          </a:p>
        </p:txBody>
      </p:sp>
    </p:spTree>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7E67D0FF-F5D8-7A84-EEBD-9CF5A938284C}"/>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8</a:t>
            </a:r>
          </a:p>
        </p:txBody>
      </p:sp>
      <p:sp>
        <p:nvSpPr>
          <p:cNvPr id="23555" name="Text Box 53">
            <a:extLst>
              <a:ext uri="{FF2B5EF4-FFF2-40B4-BE49-F238E27FC236}">
                <a16:creationId xmlns:a16="http://schemas.microsoft.com/office/drawing/2014/main" id="{172A759E-4E2C-AFB3-C2F3-35D0DA34A9A1}"/>
              </a:ext>
            </a:extLst>
          </p:cNvPr>
          <p:cNvSpPr txBox="1">
            <a:spLocks noChangeArrowheads="1"/>
          </p:cNvSpPr>
          <p:nvPr/>
        </p:nvSpPr>
        <p:spPr bwMode="auto">
          <a:xfrm>
            <a:off x="485775" y="2397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Communites, etc. APP</a:t>
            </a:r>
          </a:p>
        </p:txBody>
      </p:sp>
      <p:sp>
        <p:nvSpPr>
          <p:cNvPr id="3" name="Text Box 3">
            <a:extLst>
              <a:ext uri="{FF2B5EF4-FFF2-40B4-BE49-F238E27FC236}">
                <a16:creationId xmlns:a16="http://schemas.microsoft.com/office/drawing/2014/main" id="{46A383E2-AC7F-98EB-A4D7-B3A96A494AF8}"/>
              </a:ext>
            </a:extLst>
          </p:cNvPr>
          <p:cNvSpPr txBox="1">
            <a:spLocks noChangeArrowheads="1"/>
          </p:cNvSpPr>
          <p:nvPr/>
        </p:nvSpPr>
        <p:spPr bwMode="auto">
          <a:xfrm>
            <a:off x="608013" y="906463"/>
            <a:ext cx="8842375" cy="4225925"/>
          </a:xfrm>
          <a:prstGeom prst="rect">
            <a:avLst/>
          </a:prstGeom>
          <a:noFill/>
          <a:ln>
            <a:noFill/>
          </a:ln>
          <a:effectLst/>
        </p:spPr>
        <p:txBody>
          <a:bodyPr lIns="68856" tIns="34429" rIns="68856" bIns="34429">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defRPr/>
            </a:pPr>
            <a:r>
              <a:rPr lang="en-US" altLang="en-US" dirty="0"/>
              <a:t>Use the following QR codes to view the Bible Video, or  to Donate.  </a:t>
            </a:r>
            <a:endParaRPr lang="en-US" altLang="en-US" sz="1200" dirty="0">
              <a:solidFill>
                <a:schemeClr val="accent1">
                  <a:lumMod val="75000"/>
                </a:schemeClr>
              </a:solidFill>
            </a:endParaRPr>
          </a:p>
          <a:p>
            <a:pPr eaLnBrk="1" hangingPunct="1">
              <a:spcBef>
                <a:spcPct val="50000"/>
              </a:spcBef>
              <a:defRPr/>
            </a:pP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 </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a:t>
            </a: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Become a Cloud4Christ Founder,                       </a:t>
            </a:r>
          </a:p>
          <a:p>
            <a:pPr eaLnBrk="1" hangingPunct="1">
              <a:spcBef>
                <a:spcPct val="50000"/>
              </a:spcBef>
              <a:defRPr/>
            </a:pPr>
            <a:r>
              <a:rPr lang="en-US" altLang="en-US" sz="1200" dirty="0">
                <a:solidFill>
                  <a:srgbClr val="FF0000"/>
                </a:solidFill>
              </a:rPr>
              <a:t>                                                                                 and be one of a 1000 $10.00/Month</a:t>
            </a:r>
          </a:p>
          <a:p>
            <a:pPr eaLnBrk="1" hangingPunct="1">
              <a:spcBef>
                <a:spcPct val="50000"/>
              </a:spcBef>
              <a:defRPr/>
            </a:pPr>
            <a:r>
              <a:rPr lang="en-US" altLang="en-US" sz="1200" dirty="0">
                <a:solidFill>
                  <a:srgbClr val="FF0000"/>
                </a:solidFill>
              </a:rPr>
              <a:t>                                                                                 Contributors.</a:t>
            </a:r>
          </a:p>
          <a:p>
            <a:pPr eaLnBrk="1" hangingPunct="1">
              <a:spcBef>
                <a:spcPct val="50000"/>
              </a:spcBef>
              <a:defRPr/>
            </a:pPr>
            <a:r>
              <a:rPr lang="en-US" altLang="en-US" sz="1200" dirty="0">
                <a:solidFill>
                  <a:srgbClr val="FF0000"/>
                </a:solidFill>
              </a:rPr>
              <a:t>                                                                                                                                                                                        	</a:t>
            </a:r>
          </a:p>
          <a:p>
            <a:pPr eaLnBrk="1" hangingPunct="1">
              <a:spcBef>
                <a:spcPct val="50000"/>
              </a:spcBef>
              <a:defRPr/>
            </a:pPr>
            <a:r>
              <a:rPr lang="en-US" altLang="en-US" sz="1200" dirty="0">
                <a:solidFill>
                  <a:srgbClr val="FF0000"/>
                </a:solidFill>
              </a:rPr>
              <a:t>                   Donate</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General</a:t>
            </a:r>
          </a:p>
          <a:p>
            <a:pPr eaLnBrk="1" hangingPunct="1">
              <a:spcBef>
                <a:spcPct val="50000"/>
              </a:spcBef>
              <a:defRPr/>
            </a:pPr>
            <a:endParaRPr lang="en-US" altLang="en-US" dirty="0"/>
          </a:p>
          <a:p>
            <a:pPr eaLnBrk="1" hangingPunct="1">
              <a:spcBef>
                <a:spcPct val="50000"/>
              </a:spcBef>
              <a:defRPr/>
            </a:pPr>
            <a:r>
              <a:rPr lang="en-US" altLang="en-US" dirty="0"/>
              <a:t>Use the above QR codes to “Donate to the Non-profit Grace Technology Organization, as a tax-deductible contribution. Note: you may use a Debit Card, Credit Card, Pay Pal, etc.</a:t>
            </a:r>
            <a:endParaRPr lang="en-US" altLang="en-US" b="1" dirty="0"/>
          </a:p>
        </p:txBody>
      </p:sp>
      <p:pic>
        <p:nvPicPr>
          <p:cNvPr id="23557" name="Picture 3" descr="A qr code with a tree in the middle&#10;&#10;Description automatically generated">
            <a:extLst>
              <a:ext uri="{FF2B5EF4-FFF2-40B4-BE49-F238E27FC236}">
                <a16:creationId xmlns:a16="http://schemas.microsoft.com/office/drawing/2014/main" id="{6A13A22F-D5E2-6422-72BC-54E64BCCE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25" y="1274763"/>
            <a:ext cx="1092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qr code on a white background&#10;&#10;Description automatically generated">
            <a:extLst>
              <a:ext uri="{FF2B5EF4-FFF2-40B4-BE49-F238E27FC236}">
                <a16:creationId xmlns:a16="http://schemas.microsoft.com/office/drawing/2014/main" id="{B913098C-BBE0-C4A2-F46F-CC2841552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575" y="2961909"/>
            <a:ext cx="1084760" cy="1084760"/>
          </a:xfrm>
          <a:prstGeom prst="rect">
            <a:avLst/>
          </a:prstGeom>
        </p:spPr>
      </p:pic>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a:extLst>
              <a:ext uri="{FF2B5EF4-FFF2-40B4-BE49-F238E27FC236}">
                <a16:creationId xmlns:a16="http://schemas.microsoft.com/office/drawing/2014/main" id="{119484DE-5CFE-4966-114C-64952650A102}"/>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9</a:t>
            </a:r>
          </a:p>
        </p:txBody>
      </p:sp>
      <p:sp>
        <p:nvSpPr>
          <p:cNvPr id="24579" name="Text Box 4">
            <a:extLst>
              <a:ext uri="{FF2B5EF4-FFF2-40B4-BE49-F238E27FC236}">
                <a16:creationId xmlns:a16="http://schemas.microsoft.com/office/drawing/2014/main" id="{3BE057F8-7D4D-2459-E127-37A43070FBF5}"/>
              </a:ext>
            </a:extLst>
          </p:cNvPr>
          <p:cNvSpPr txBox="1">
            <a:spLocks noChangeArrowheads="1"/>
          </p:cNvSpPr>
          <p:nvPr/>
        </p:nvSpPr>
        <p:spPr bwMode="auto">
          <a:xfrm>
            <a:off x="533400" y="1071563"/>
            <a:ext cx="8915400" cy="395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u="sng" dirty="0">
                <a:solidFill>
                  <a:srgbClr val="6B6BF9"/>
                </a:solidFill>
                <a:latin typeface="Cooper Black" panose="0208090404030B020404" pitchFamily="18" charset="0"/>
              </a:rPr>
              <a:t>Tips</a:t>
            </a:r>
          </a:p>
          <a:p>
            <a:pPr eaLnBrk="1" hangingPunct="1">
              <a:spcBef>
                <a:spcPct val="50000"/>
              </a:spcBef>
              <a:buFontTx/>
              <a:buNone/>
            </a:pPr>
            <a:r>
              <a:rPr lang="en-US" altLang="en-US" sz="1400" dirty="0">
                <a:latin typeface="Cooper Black" panose="0208090404030B020404" pitchFamily="18" charset="0"/>
              </a:rPr>
              <a:t>Select the residence addresses as follows:</a:t>
            </a:r>
          </a:p>
          <a:p>
            <a:pPr eaLnBrk="1" hangingPunct="1">
              <a:spcBef>
                <a:spcPct val="50000"/>
              </a:spcBef>
              <a:buFontTx/>
              <a:buNone/>
            </a:pPr>
            <a:r>
              <a:rPr lang="en-US" altLang="en-US" sz="1400" dirty="0">
                <a:latin typeface="Cooper Black" panose="0208090404030B020404" pitchFamily="18" charset="0"/>
              </a:rPr>
              <a:t>	a. Address # on the mail receptacle, if available</a:t>
            </a:r>
          </a:p>
          <a:p>
            <a:pPr eaLnBrk="1" hangingPunct="1">
              <a:spcBef>
                <a:spcPct val="50000"/>
              </a:spcBef>
              <a:buFontTx/>
              <a:buNone/>
            </a:pPr>
            <a:r>
              <a:rPr lang="en-US" altLang="en-US" sz="1400" dirty="0">
                <a:latin typeface="Cooper Black" panose="0208090404030B020404" pitchFamily="18" charset="0"/>
              </a:rPr>
              <a:t>	b. Address # located on the house, if available</a:t>
            </a:r>
          </a:p>
          <a:p>
            <a:pPr eaLnBrk="1" hangingPunct="1">
              <a:spcBef>
                <a:spcPct val="50000"/>
              </a:spcBef>
              <a:buFontTx/>
              <a:buNone/>
            </a:pPr>
            <a:r>
              <a:rPr lang="en-US" altLang="en-US" sz="1400" dirty="0">
                <a:latin typeface="Cooper Black" panose="0208090404030B020404" pitchFamily="18" charset="0"/>
              </a:rPr>
              <a:t>	c. “Click’ on the map street location to use the 911 map address (Later capability).</a:t>
            </a:r>
          </a:p>
          <a:p>
            <a:pPr eaLnBrk="1" hangingPunct="1">
              <a:spcBef>
                <a:spcPct val="50000"/>
              </a:spcBef>
              <a:buFontTx/>
              <a:buNone/>
            </a:pPr>
            <a:r>
              <a:rPr lang="en-US" altLang="en-US" sz="1400" dirty="0">
                <a:latin typeface="Cooper Black" panose="0208090404030B020404" pitchFamily="18" charset="0"/>
              </a:rPr>
              <a:t>Type in an address for Bible delivery until the complete address appears below in the dropdown list. </a:t>
            </a:r>
            <a:r>
              <a:rPr lang="en-US" altLang="en-US" sz="1400" dirty="0">
                <a:solidFill>
                  <a:srgbClr val="FF0000"/>
                </a:solidFill>
                <a:latin typeface="Cooper Black" panose="0208090404030B020404" pitchFamily="18" charset="0"/>
              </a:rPr>
              <a:t>Must</a:t>
            </a:r>
            <a:r>
              <a:rPr lang="en-US" altLang="en-US" sz="1400" dirty="0">
                <a:latin typeface="Cooper Black" panose="0208090404030B020404" pitchFamily="18" charset="0"/>
              </a:rPr>
              <a:t> click the address list line, to assure a correct address. A blue Location Pen will be shown on map. Then record delivery. Pen will change to </a:t>
            </a:r>
            <a:r>
              <a:rPr lang="en-US" altLang="en-US" sz="1400" dirty="0">
                <a:solidFill>
                  <a:srgbClr val="00B050"/>
                </a:solidFill>
                <a:latin typeface="Cooper Black" panose="0208090404030B020404" pitchFamily="18" charset="0"/>
              </a:rPr>
              <a:t>Green</a:t>
            </a:r>
            <a:r>
              <a:rPr lang="en-US" altLang="en-US" sz="1400" dirty="0">
                <a:latin typeface="Cooper Black" panose="0208090404030B020404" pitchFamily="18" charset="0"/>
              </a:rPr>
              <a:t>, denoting Bible delivered.</a:t>
            </a:r>
          </a:p>
          <a:p>
            <a:pPr eaLnBrk="1" hangingPunct="1">
              <a:spcBef>
                <a:spcPct val="50000"/>
              </a:spcBef>
              <a:buFontTx/>
              <a:buNone/>
            </a:pPr>
            <a:r>
              <a:rPr lang="en-US" altLang="en-US" sz="1400" dirty="0">
                <a:latin typeface="Cooper Black" panose="0208090404030B020404" pitchFamily="18" charset="0"/>
              </a:rPr>
              <a:t>When one orders Bibles, click Get Bibles. Search providers data until cheapest cost found. Order and close link. </a:t>
            </a:r>
          </a:p>
          <a:p>
            <a:pPr eaLnBrk="1" hangingPunct="1">
              <a:spcBef>
                <a:spcPct val="50000"/>
              </a:spcBef>
              <a:buFontTx/>
              <a:buNone/>
            </a:pPr>
            <a:r>
              <a:rPr lang="en-US" altLang="en-US" sz="1400" dirty="0">
                <a:latin typeface="Cooper Black" panose="0208090404030B020404" pitchFamily="18" charset="0"/>
              </a:rPr>
              <a:t>On return, post purchase data on form for English and Bilingual Bibles  purchased. Used for tax purposes. The inventory count of Bibles will be corrected ad displayed.</a:t>
            </a:r>
          </a:p>
          <a:p>
            <a:pPr eaLnBrk="1" hangingPunct="1">
              <a:spcBef>
                <a:spcPct val="50000"/>
              </a:spcBef>
              <a:buFontTx/>
              <a:buNone/>
            </a:pPr>
            <a:r>
              <a:rPr lang="en-US" altLang="en-US" sz="1400" dirty="0">
                <a:latin typeface="Cooper Black" panose="0208090404030B020404" pitchFamily="18" charset="0"/>
              </a:rPr>
              <a:t>May use the </a:t>
            </a:r>
            <a:r>
              <a:rPr lang="en-US" altLang="en-US" sz="1400">
                <a:latin typeface="Cooper Black" panose="0208090404030B020404" pitchFamily="18" charset="0"/>
              </a:rPr>
              <a:t>manual option </a:t>
            </a:r>
            <a:r>
              <a:rPr lang="en-US" altLang="en-US" sz="1400" dirty="0">
                <a:latin typeface="Cooper Black" panose="0208090404030B020404" pitchFamily="18" charset="0"/>
              </a:rPr>
              <a:t>to reconcile indicated Bible inventory with actual Bibles in your inventory.</a:t>
            </a:r>
          </a:p>
        </p:txBody>
      </p:sp>
      <p:sp>
        <p:nvSpPr>
          <p:cNvPr id="24580" name="Text Box 53">
            <a:extLst>
              <a:ext uri="{FF2B5EF4-FFF2-40B4-BE49-F238E27FC236}">
                <a16:creationId xmlns:a16="http://schemas.microsoft.com/office/drawing/2014/main" id="{A1E1FA4E-2AA9-C469-7279-844A69EB0DD3}"/>
              </a:ext>
            </a:extLst>
          </p:cNvPr>
          <p:cNvSpPr txBox="1">
            <a:spLocks noChangeArrowheads="1"/>
          </p:cNvSpPr>
          <p:nvPr/>
        </p:nvSpPr>
        <p:spPr bwMode="auto">
          <a:xfrm>
            <a:off x="485775" y="87313"/>
            <a:ext cx="9023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FF0000"/>
                </a:solidFill>
                <a:latin typeface="Cooper Black" panose="0208090404030B020404" pitchFamily="18" charset="0"/>
              </a:rPr>
              <a:t>1. My Freelance Individuals Bible Distribution to Families, Friends, Visitors, Co-workers, Businesses, Communities, etc. APP</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21561</TotalTime>
  <Words>1459</Words>
  <Application>Microsoft Office PowerPoint</Application>
  <PresentationFormat>Custom</PresentationFormat>
  <Paragraphs>84</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Congenial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2518</cp:revision>
  <cp:lastPrinted>2024-11-23T15:45:08Z</cp:lastPrinted>
  <dcterms:created xsi:type="dcterms:W3CDTF">2006-10-04T15:05:18Z</dcterms:created>
  <dcterms:modified xsi:type="dcterms:W3CDTF">2025-01-27T14:50:19Z</dcterms:modified>
</cp:coreProperties>
</file>