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91" r:id="rId2"/>
    <p:sldId id="393" r:id="rId3"/>
    <p:sldId id="459" r:id="rId4"/>
    <p:sldId id="435" r:id="rId5"/>
    <p:sldId id="394" r:id="rId6"/>
    <p:sldId id="408" r:id="rId7"/>
    <p:sldId id="441" r:id="rId8"/>
    <p:sldId id="440" r:id="rId9"/>
    <p:sldId id="460" r:id="rId10"/>
    <p:sldId id="457" r:id="rId11"/>
  </p:sldIdLst>
  <p:sldSz cx="10058400" cy="5659438"/>
  <p:notesSz cx="7102475" cy="9388475"/>
  <p:defaultTex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FAFC"/>
    <a:srgbClr val="FF0000"/>
    <a:srgbClr val="008000"/>
    <a:srgbClr val="006600"/>
    <a:srgbClr val="FF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33630-BCC4-4909-9B07-146EC4320D11}" v="1" dt="2025-01-09T03:33:39.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24" autoAdjust="0"/>
    <p:restoredTop sz="93697" autoAdjust="0"/>
  </p:normalViewPr>
  <p:slideViewPr>
    <p:cSldViewPr>
      <p:cViewPr varScale="1">
        <p:scale>
          <a:sx n="133" d="100"/>
          <a:sy n="133" d="100"/>
        </p:scale>
        <p:origin x="1212" y="120"/>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4AA33630-BCC4-4909-9B07-146EC4320D11}"/>
    <pc:docChg chg="custSel modSld">
      <pc:chgData name="Bill Mays" userId="0fb9eb23-65ad-4b86-80ec-f3178d1d81af" providerId="ADAL" clId="{4AA33630-BCC4-4909-9B07-146EC4320D11}" dt="2025-01-09T03:48:38.790" v="490" actId="6549"/>
      <pc:docMkLst>
        <pc:docMk/>
      </pc:docMkLst>
      <pc:sldChg chg="modSp mod">
        <pc:chgData name="Bill Mays" userId="0fb9eb23-65ad-4b86-80ec-f3178d1d81af" providerId="ADAL" clId="{4AA33630-BCC4-4909-9B07-146EC4320D11}" dt="2025-01-09T03:03:08.867" v="86" actId="6549"/>
        <pc:sldMkLst>
          <pc:docMk/>
          <pc:sldMk cId="0" sldId="435"/>
        </pc:sldMkLst>
        <pc:spChg chg="mod">
          <ac:chgData name="Bill Mays" userId="0fb9eb23-65ad-4b86-80ec-f3178d1d81af" providerId="ADAL" clId="{4AA33630-BCC4-4909-9B07-146EC4320D11}" dt="2025-01-09T03:03:08.867" v="86" actId="6549"/>
          <ac:spMkLst>
            <pc:docMk/>
            <pc:sldMk cId="0" sldId="435"/>
            <ac:spMk id="17411" creationId="{FF2746C3-0A28-19AB-D341-F41B1C97E881}"/>
          </ac:spMkLst>
        </pc:spChg>
      </pc:sldChg>
      <pc:sldChg chg="modSp mod">
        <pc:chgData name="Bill Mays" userId="0fb9eb23-65ad-4b86-80ec-f3178d1d81af" providerId="ADAL" clId="{4AA33630-BCC4-4909-9B07-146EC4320D11}" dt="2025-01-09T03:46:24.576" v="488" actId="20577"/>
        <pc:sldMkLst>
          <pc:docMk/>
          <pc:sldMk cId="0" sldId="440"/>
        </pc:sldMkLst>
        <pc:spChg chg="mod">
          <ac:chgData name="Bill Mays" userId="0fb9eb23-65ad-4b86-80ec-f3178d1d81af" providerId="ADAL" clId="{4AA33630-BCC4-4909-9B07-146EC4320D11}" dt="2025-01-09T03:46:24.576" v="488" actId="20577"/>
          <ac:spMkLst>
            <pc:docMk/>
            <pc:sldMk cId="0" sldId="440"/>
            <ac:spMk id="21507" creationId="{5BB38FCB-439D-5377-C0AE-D2F30F8FC40C}"/>
          </ac:spMkLst>
        </pc:spChg>
      </pc:sldChg>
      <pc:sldChg chg="modSp mod">
        <pc:chgData name="Bill Mays" userId="0fb9eb23-65ad-4b86-80ec-f3178d1d81af" providerId="ADAL" clId="{4AA33630-BCC4-4909-9B07-146EC4320D11}" dt="2025-01-09T02:51:47.390" v="1" actId="20577"/>
        <pc:sldMkLst>
          <pc:docMk/>
          <pc:sldMk cId="0" sldId="457"/>
        </pc:sldMkLst>
        <pc:spChg chg="mod">
          <ac:chgData name="Bill Mays" userId="0fb9eb23-65ad-4b86-80ec-f3178d1d81af" providerId="ADAL" clId="{4AA33630-BCC4-4909-9B07-146EC4320D11}" dt="2025-01-09T02:51:47.390" v="1" actId="20577"/>
          <ac:spMkLst>
            <pc:docMk/>
            <pc:sldMk cId="0" sldId="457"/>
            <ac:spMk id="22530" creationId="{8E43FC2D-67B3-C394-F0D5-5F77678099B2}"/>
          </ac:spMkLst>
        </pc:spChg>
      </pc:sldChg>
      <pc:sldChg chg="modSp mod">
        <pc:chgData name="Bill Mays" userId="0fb9eb23-65ad-4b86-80ec-f3178d1d81af" providerId="ADAL" clId="{4AA33630-BCC4-4909-9B07-146EC4320D11}" dt="2025-01-09T03:00:14.131" v="82" actId="20577"/>
        <pc:sldMkLst>
          <pc:docMk/>
          <pc:sldMk cId="0" sldId="459"/>
        </pc:sldMkLst>
        <pc:spChg chg="mod">
          <ac:chgData name="Bill Mays" userId="0fb9eb23-65ad-4b86-80ec-f3178d1d81af" providerId="ADAL" clId="{4AA33630-BCC4-4909-9B07-146EC4320D11}" dt="2025-01-09T03:00:14.131" v="82" actId="20577"/>
          <ac:spMkLst>
            <pc:docMk/>
            <pc:sldMk cId="0" sldId="459"/>
            <ac:spMk id="16387" creationId="{8B6F6384-9F6B-B63B-65A6-854895774B6D}"/>
          </ac:spMkLst>
        </pc:spChg>
      </pc:sldChg>
      <pc:sldChg chg="modSp mod">
        <pc:chgData name="Bill Mays" userId="0fb9eb23-65ad-4b86-80ec-f3178d1d81af" providerId="ADAL" clId="{4AA33630-BCC4-4909-9B07-146EC4320D11}" dt="2025-01-09T03:48:38.790" v="490" actId="6549"/>
        <pc:sldMkLst>
          <pc:docMk/>
          <pc:sldMk cId="0" sldId="460"/>
        </pc:sldMkLst>
        <pc:spChg chg="mod">
          <ac:chgData name="Bill Mays" userId="0fb9eb23-65ad-4b86-80ec-f3178d1d81af" providerId="ADAL" clId="{4AA33630-BCC4-4909-9B07-146EC4320D11}" dt="2025-01-09T03:48:38.790" v="490" actId="6549"/>
          <ac:spMkLst>
            <pc:docMk/>
            <pc:sldMk cId="0" sldId="460"/>
            <ac:spMk id="21507" creationId="{1036368C-79A7-0485-AE42-D605944E6DB7}"/>
          </ac:spMkLst>
        </pc:spChg>
      </pc:sldChg>
    </pc:docChg>
  </pc:docChgLst>
  <pc:docChgLst>
    <pc:chgData name="Bill Mays" userId="0fb9eb23-65ad-4b86-80ec-f3178d1d81af" providerId="ADAL" clId="{B7F77CED-5652-4750-AD41-3D472C6C8EBE}"/>
    <pc:docChg chg="undo custSel addSld delSld modSld">
      <pc:chgData name="Bill Mays" userId="0fb9eb23-65ad-4b86-80ec-f3178d1d81af" providerId="ADAL" clId="{B7F77CED-5652-4750-AD41-3D472C6C8EBE}" dt="2024-11-30T17:58:06.629" v="3533" actId="20577"/>
      <pc:docMkLst>
        <pc:docMk/>
      </pc:docMkLst>
      <pc:sldChg chg="delSp modSp mod">
        <pc:chgData name="Bill Mays" userId="0fb9eb23-65ad-4b86-80ec-f3178d1d81af" providerId="ADAL" clId="{B7F77CED-5652-4750-AD41-3D472C6C8EBE}" dt="2024-11-30T14:37:32.918" v="1857" actId="1037"/>
        <pc:sldMkLst>
          <pc:docMk/>
          <pc:sldMk cId="0" sldId="391"/>
        </pc:sldMkLst>
        <pc:spChg chg="mod">
          <ac:chgData name="Bill Mays" userId="0fb9eb23-65ad-4b86-80ec-f3178d1d81af" providerId="ADAL" clId="{B7F77CED-5652-4750-AD41-3D472C6C8EBE}" dt="2024-11-27T01:07:31.571" v="1579" actId="6549"/>
          <ac:spMkLst>
            <pc:docMk/>
            <pc:sldMk cId="0" sldId="391"/>
            <ac:spMk id="14338" creationId="{0568F129-0AF9-F15E-429E-3BBD41EE9E6F}"/>
          </ac:spMkLst>
        </pc:spChg>
        <pc:spChg chg="mod">
          <ac:chgData name="Bill Mays" userId="0fb9eb23-65ad-4b86-80ec-f3178d1d81af" providerId="ADAL" clId="{B7F77CED-5652-4750-AD41-3D472C6C8EBE}" dt="2024-11-30T14:37:32.918" v="1857" actId="1037"/>
          <ac:spMkLst>
            <pc:docMk/>
            <pc:sldMk cId="0" sldId="391"/>
            <ac:spMk id="14345" creationId="{40A25FFD-1A6D-E374-ADF8-2A58E251F4B7}"/>
          </ac:spMkLst>
        </pc:spChg>
        <pc:spChg chg="mod">
          <ac:chgData name="Bill Mays" userId="0fb9eb23-65ad-4b86-80ec-f3178d1d81af" providerId="ADAL" clId="{B7F77CED-5652-4750-AD41-3D472C6C8EBE}" dt="2024-11-30T14:37:17.706" v="1842" actId="1038"/>
          <ac:spMkLst>
            <pc:docMk/>
            <pc:sldMk cId="0" sldId="391"/>
            <ac:spMk id="14346" creationId="{EAAD89D2-D0AA-A199-B3E3-736219A9FC15}"/>
          </ac:spMkLst>
        </pc:spChg>
        <pc:picChg chg="mod">
          <ac:chgData name="Bill Mays" userId="0fb9eb23-65ad-4b86-80ec-f3178d1d81af" providerId="ADAL" clId="{B7F77CED-5652-4750-AD41-3D472C6C8EBE}" dt="2024-11-25T03:16:55.163" v="1032" actId="1076"/>
          <ac:picMkLst>
            <pc:docMk/>
            <pc:sldMk cId="0" sldId="391"/>
            <ac:picMk id="14340" creationId="{41218483-43B2-0D34-FB72-FE1E094DAE0F}"/>
          </ac:picMkLst>
        </pc:picChg>
      </pc:sldChg>
      <pc:sldChg chg="modSp mod">
        <pc:chgData name="Bill Mays" userId="0fb9eb23-65ad-4b86-80ec-f3178d1d81af" providerId="ADAL" clId="{B7F77CED-5652-4750-AD41-3D472C6C8EBE}" dt="2024-11-27T01:07:42.270" v="1583" actId="6549"/>
        <pc:sldMkLst>
          <pc:docMk/>
          <pc:sldMk cId="0" sldId="393"/>
        </pc:sldMkLst>
        <pc:spChg chg="mod">
          <ac:chgData name="Bill Mays" userId="0fb9eb23-65ad-4b86-80ec-f3178d1d81af" providerId="ADAL" clId="{B7F77CED-5652-4750-AD41-3D472C6C8EBE}" dt="2024-11-27T01:07:42.270" v="1583" actId="6549"/>
          <ac:spMkLst>
            <pc:docMk/>
            <pc:sldMk cId="0" sldId="393"/>
            <ac:spMk id="3" creationId="{814E6F4E-8FA3-D6E0-AECA-504F11EDE60D}"/>
          </ac:spMkLst>
        </pc:spChg>
        <pc:spChg chg="mod">
          <ac:chgData name="Bill Mays" userId="0fb9eb23-65ad-4b86-80ec-f3178d1d81af" providerId="ADAL" clId="{B7F77CED-5652-4750-AD41-3D472C6C8EBE}" dt="2024-11-22T14:19:47.308" v="14" actId="20577"/>
          <ac:spMkLst>
            <pc:docMk/>
            <pc:sldMk cId="0" sldId="393"/>
            <ac:spMk id="15363" creationId="{B81BD46D-9AEE-AEBC-BD80-695FFCA221CF}"/>
          </ac:spMkLst>
        </pc:spChg>
      </pc:sldChg>
      <pc:sldChg chg="modSp mod">
        <pc:chgData name="Bill Mays" userId="0fb9eb23-65ad-4b86-80ec-f3178d1d81af" providerId="ADAL" clId="{B7F77CED-5652-4750-AD41-3D472C6C8EBE}" dt="2024-11-27T01:13:34.077" v="1671" actId="6549"/>
        <pc:sldMkLst>
          <pc:docMk/>
          <pc:sldMk cId="0" sldId="394"/>
        </pc:sldMkLst>
        <pc:spChg chg="mod">
          <ac:chgData name="Bill Mays" userId="0fb9eb23-65ad-4b86-80ec-f3178d1d81af" providerId="ADAL" clId="{B7F77CED-5652-4750-AD41-3D472C6C8EBE}" dt="2024-11-27T01:08:02.838" v="1591" actId="6549"/>
          <ac:spMkLst>
            <pc:docMk/>
            <pc:sldMk cId="0" sldId="394"/>
            <ac:spMk id="3" creationId="{E4344570-52DF-A803-B8C7-030FC5177DD1}"/>
          </ac:spMkLst>
        </pc:spChg>
        <pc:spChg chg="mod">
          <ac:chgData name="Bill Mays" userId="0fb9eb23-65ad-4b86-80ec-f3178d1d81af" providerId="ADAL" clId="{B7F77CED-5652-4750-AD41-3D472C6C8EBE}" dt="2024-11-27T01:13:34.077" v="1671" actId="6549"/>
          <ac:spMkLst>
            <pc:docMk/>
            <pc:sldMk cId="0" sldId="394"/>
            <ac:spMk id="18434" creationId="{6CB3EDF9-6AE0-322B-6AFC-159A7833A446}"/>
          </ac:spMkLst>
        </pc:spChg>
      </pc:sldChg>
      <pc:sldChg chg="modSp mod">
        <pc:chgData name="Bill Mays" userId="0fb9eb23-65ad-4b86-80ec-f3178d1d81af" providerId="ADAL" clId="{B7F77CED-5652-4750-AD41-3D472C6C8EBE}" dt="2024-11-27T01:14:23.235" v="1702" actId="20577"/>
        <pc:sldMkLst>
          <pc:docMk/>
          <pc:sldMk cId="0" sldId="408"/>
        </pc:sldMkLst>
        <pc:spChg chg="mod">
          <ac:chgData name="Bill Mays" userId="0fb9eb23-65ad-4b86-80ec-f3178d1d81af" providerId="ADAL" clId="{B7F77CED-5652-4750-AD41-3D472C6C8EBE}" dt="2024-11-27T01:08:10.773" v="1595" actId="6549"/>
          <ac:spMkLst>
            <pc:docMk/>
            <pc:sldMk cId="0" sldId="408"/>
            <ac:spMk id="3" creationId="{9C18C288-B84C-1E58-355C-F77266BAD4B3}"/>
          </ac:spMkLst>
        </pc:spChg>
        <pc:spChg chg="mod">
          <ac:chgData name="Bill Mays" userId="0fb9eb23-65ad-4b86-80ec-f3178d1d81af" providerId="ADAL" clId="{B7F77CED-5652-4750-AD41-3D472C6C8EBE}" dt="2024-11-27T01:14:23.235" v="1702" actId="20577"/>
          <ac:spMkLst>
            <pc:docMk/>
            <pc:sldMk cId="0" sldId="408"/>
            <ac:spMk id="19459" creationId="{0E87174B-3BEF-E815-6F33-0C5909063CBE}"/>
          </ac:spMkLst>
        </pc:spChg>
      </pc:sldChg>
      <pc:sldChg chg="modSp mod">
        <pc:chgData name="Bill Mays" userId="0fb9eb23-65ad-4b86-80ec-f3178d1d81af" providerId="ADAL" clId="{B7F77CED-5652-4750-AD41-3D472C6C8EBE}" dt="2024-11-30T17:53:47.752" v="3483" actId="6549"/>
        <pc:sldMkLst>
          <pc:docMk/>
          <pc:sldMk cId="0" sldId="435"/>
        </pc:sldMkLst>
        <pc:spChg chg="mod">
          <ac:chgData name="Bill Mays" userId="0fb9eb23-65ad-4b86-80ec-f3178d1d81af" providerId="ADAL" clId="{B7F77CED-5652-4750-AD41-3D472C6C8EBE}" dt="2024-11-27T01:07:07.899" v="1575" actId="6549"/>
          <ac:spMkLst>
            <pc:docMk/>
            <pc:sldMk cId="0" sldId="435"/>
            <ac:spMk id="3" creationId="{A8A6B0B2-494B-9F20-B7D9-6622EBE860A0}"/>
          </ac:spMkLst>
        </pc:spChg>
        <pc:spChg chg="mod">
          <ac:chgData name="Bill Mays" userId="0fb9eb23-65ad-4b86-80ec-f3178d1d81af" providerId="ADAL" clId="{B7F77CED-5652-4750-AD41-3D472C6C8EBE}" dt="2024-11-30T17:53:47.752" v="3483" actId="6549"/>
          <ac:spMkLst>
            <pc:docMk/>
            <pc:sldMk cId="0" sldId="435"/>
            <ac:spMk id="17411" creationId="{FF2746C3-0A28-19AB-D341-F41B1C97E881}"/>
          </ac:spMkLst>
        </pc:spChg>
      </pc:sldChg>
      <pc:sldChg chg="addSp delSp modSp add mod">
        <pc:chgData name="Bill Mays" userId="0fb9eb23-65ad-4b86-80ec-f3178d1d81af" providerId="ADAL" clId="{B7F77CED-5652-4750-AD41-3D472C6C8EBE}" dt="2024-11-30T15:09:53.455" v="2488"/>
        <pc:sldMkLst>
          <pc:docMk/>
          <pc:sldMk cId="0" sldId="440"/>
        </pc:sldMkLst>
        <pc:spChg chg="add mod">
          <ac:chgData name="Bill Mays" userId="0fb9eb23-65ad-4b86-80ec-f3178d1d81af" providerId="ADAL" clId="{B7F77CED-5652-4750-AD41-3D472C6C8EBE}" dt="2024-11-30T15:09:53.455" v="2488"/>
          <ac:spMkLst>
            <pc:docMk/>
            <pc:sldMk cId="0" sldId="440"/>
            <ac:spMk id="2" creationId="{01C77761-61FE-513E-1EBC-688FFA11D1AC}"/>
          </ac:spMkLst>
        </pc:spChg>
        <pc:spChg chg="mod">
          <ac:chgData name="Bill Mays" userId="0fb9eb23-65ad-4b86-80ec-f3178d1d81af" providerId="ADAL" clId="{B7F77CED-5652-4750-AD41-3D472C6C8EBE}" dt="2024-11-30T15:09:31.501" v="2486" actId="20577"/>
          <ac:spMkLst>
            <pc:docMk/>
            <pc:sldMk cId="0" sldId="440"/>
            <ac:spMk id="21507" creationId="{5BB38FCB-439D-5377-C0AE-D2F30F8FC40C}"/>
          </ac:spMkLst>
        </pc:spChg>
      </pc:sldChg>
      <pc:sldChg chg="modSp mod">
        <pc:chgData name="Bill Mays" userId="0fb9eb23-65ad-4b86-80ec-f3178d1d81af" providerId="ADAL" clId="{B7F77CED-5652-4750-AD41-3D472C6C8EBE}" dt="2024-11-27T01:17:39.763" v="1819" actId="6549"/>
        <pc:sldMkLst>
          <pc:docMk/>
          <pc:sldMk cId="0" sldId="441"/>
        </pc:sldMkLst>
        <pc:spChg chg="mod">
          <ac:chgData name="Bill Mays" userId="0fb9eb23-65ad-4b86-80ec-f3178d1d81af" providerId="ADAL" clId="{B7F77CED-5652-4750-AD41-3D472C6C8EBE}" dt="2024-11-27T01:08:18.428" v="1599" actId="6549"/>
          <ac:spMkLst>
            <pc:docMk/>
            <pc:sldMk cId="0" sldId="441"/>
            <ac:spMk id="3" creationId="{4E4B9DD0-BA0B-3FE6-7257-B3B8316DF259}"/>
          </ac:spMkLst>
        </pc:spChg>
        <pc:spChg chg="mod">
          <ac:chgData name="Bill Mays" userId="0fb9eb23-65ad-4b86-80ec-f3178d1d81af" providerId="ADAL" clId="{B7F77CED-5652-4750-AD41-3D472C6C8EBE}" dt="2024-11-27T01:17:39.763" v="1819" actId="6549"/>
          <ac:spMkLst>
            <pc:docMk/>
            <pc:sldMk cId="0" sldId="441"/>
            <ac:spMk id="20483" creationId="{C06FB3D9-C395-8C97-2238-4D7E4135C395}"/>
          </ac:spMkLst>
        </pc:spChg>
      </pc:sldChg>
      <pc:sldChg chg="addSp delSp modSp mod">
        <pc:chgData name="Bill Mays" userId="0fb9eb23-65ad-4b86-80ec-f3178d1d81af" providerId="ADAL" clId="{B7F77CED-5652-4750-AD41-3D472C6C8EBE}" dt="2024-11-30T17:58:06.629" v="3533" actId="20577"/>
        <pc:sldMkLst>
          <pc:docMk/>
          <pc:sldMk cId="0" sldId="457"/>
        </pc:sldMkLst>
        <pc:spChg chg="mod">
          <ac:chgData name="Bill Mays" userId="0fb9eb23-65ad-4b86-80ec-f3178d1d81af" providerId="ADAL" clId="{B7F77CED-5652-4750-AD41-3D472C6C8EBE}" dt="2024-11-30T17:58:06.629" v="3533" actId="20577"/>
          <ac:spMkLst>
            <pc:docMk/>
            <pc:sldMk cId="0" sldId="457"/>
            <ac:spMk id="22530" creationId="{8E43FC2D-67B3-C394-F0D5-5F77678099B2}"/>
          </ac:spMkLst>
        </pc:spChg>
      </pc:sldChg>
      <pc:sldChg chg="modSp mod">
        <pc:chgData name="Bill Mays" userId="0fb9eb23-65ad-4b86-80ec-f3178d1d81af" providerId="ADAL" clId="{B7F77CED-5652-4750-AD41-3D472C6C8EBE}" dt="2024-11-30T17:52:03.068" v="3471" actId="1035"/>
        <pc:sldMkLst>
          <pc:docMk/>
          <pc:sldMk cId="0" sldId="459"/>
        </pc:sldMkLst>
        <pc:spChg chg="mod">
          <ac:chgData name="Bill Mays" userId="0fb9eb23-65ad-4b86-80ec-f3178d1d81af" providerId="ADAL" clId="{B7F77CED-5652-4750-AD41-3D472C6C8EBE}" dt="2024-11-27T01:07:51.549" v="1587" actId="6549"/>
          <ac:spMkLst>
            <pc:docMk/>
            <pc:sldMk cId="0" sldId="459"/>
            <ac:spMk id="3" creationId="{7CDBBF33-1485-48D9-CEA6-18BA9DA24A13}"/>
          </ac:spMkLst>
        </pc:spChg>
        <pc:spChg chg="mod">
          <ac:chgData name="Bill Mays" userId="0fb9eb23-65ad-4b86-80ec-f3178d1d81af" providerId="ADAL" clId="{B7F77CED-5652-4750-AD41-3D472C6C8EBE}" dt="2024-11-30T17:52:03.068" v="3471" actId="1035"/>
          <ac:spMkLst>
            <pc:docMk/>
            <pc:sldMk cId="0" sldId="459"/>
            <ac:spMk id="16387" creationId="{8B6F6384-9F6B-B63B-65A6-854895774B6D}"/>
          </ac:spMkLst>
        </pc:spChg>
      </pc:sldChg>
      <pc:sldChg chg="addSp delSp modSp add mod">
        <pc:chgData name="Bill Mays" userId="0fb9eb23-65ad-4b86-80ec-f3178d1d81af" providerId="ADAL" clId="{B7F77CED-5652-4750-AD41-3D472C6C8EBE}" dt="2024-11-30T17:57:09.221" v="3529" actId="20577"/>
        <pc:sldMkLst>
          <pc:docMk/>
          <pc:sldMk cId="0" sldId="460"/>
        </pc:sldMkLst>
        <pc:spChg chg="add mod">
          <ac:chgData name="Bill Mays" userId="0fb9eb23-65ad-4b86-80ec-f3178d1d81af" providerId="ADAL" clId="{B7F77CED-5652-4750-AD41-3D472C6C8EBE}" dt="2024-11-30T15:10:00.865" v="2490"/>
          <ac:spMkLst>
            <pc:docMk/>
            <pc:sldMk cId="0" sldId="460"/>
            <ac:spMk id="2" creationId="{521B5CBF-3341-0AF2-C0A4-E8C0551CC100}"/>
          </ac:spMkLst>
        </pc:spChg>
        <pc:spChg chg="mod">
          <ac:chgData name="Bill Mays" userId="0fb9eb23-65ad-4b86-80ec-f3178d1d81af" providerId="ADAL" clId="{B7F77CED-5652-4750-AD41-3D472C6C8EBE}" dt="2024-11-30T15:08:06.454" v="2460" actId="20577"/>
          <ac:spMkLst>
            <pc:docMk/>
            <pc:sldMk cId="0" sldId="460"/>
            <ac:spMk id="21506" creationId="{7517F917-B721-596E-4B72-B5F8E9292C65}"/>
          </ac:spMkLst>
        </pc:spChg>
        <pc:spChg chg="add del mod">
          <ac:chgData name="Bill Mays" userId="0fb9eb23-65ad-4b86-80ec-f3178d1d81af" providerId="ADAL" clId="{B7F77CED-5652-4750-AD41-3D472C6C8EBE}" dt="2024-11-30T17:57:09.221" v="3529" actId="20577"/>
          <ac:spMkLst>
            <pc:docMk/>
            <pc:sldMk cId="0" sldId="460"/>
            <ac:spMk id="21507" creationId="{1036368C-79A7-0485-AE42-D605944E6DB7}"/>
          </ac:spMkLst>
        </pc:spChg>
      </pc:sldChg>
      <pc:sldChg chg="del">
        <pc:chgData name="Bill Mays" userId="0fb9eb23-65ad-4b86-80ec-f3178d1d81af" providerId="ADAL" clId="{B7F77CED-5652-4750-AD41-3D472C6C8EBE}" dt="2024-11-22T15:01:08.913" v="1027" actId="47"/>
        <pc:sldMkLst>
          <pc:docMk/>
          <pc:sldMk cId="3543236255" sldId="1088"/>
        </pc:sldMkLst>
      </pc:sldChg>
    </pc:docChg>
  </pc:docChgLst>
  <pc:docChgLst>
    <pc:chgData name="Bill Mays" userId="0fb9eb23-65ad-4b86-80ec-f3178d1d81af" providerId="ADAL" clId="{BDBD9346-F0A8-4EDF-A9B4-A0E1E26D8C0E}"/>
    <pc:docChg chg="undo custSel modSld">
      <pc:chgData name="Bill Mays" userId="0fb9eb23-65ad-4b86-80ec-f3178d1d81af" providerId="ADAL" clId="{BDBD9346-F0A8-4EDF-A9B4-A0E1E26D8C0E}" dt="2025-01-04T02:59:14.844" v="1440" actId="1036"/>
      <pc:docMkLst>
        <pc:docMk/>
      </pc:docMkLst>
      <pc:sldChg chg="addSp delSp modSp mod">
        <pc:chgData name="Bill Mays" userId="0fb9eb23-65ad-4b86-80ec-f3178d1d81af" providerId="ADAL" clId="{BDBD9346-F0A8-4EDF-A9B4-A0E1E26D8C0E}" dt="2025-01-04T02:59:14.844" v="1440" actId="1036"/>
        <pc:sldMkLst>
          <pc:docMk/>
          <pc:sldMk cId="0" sldId="391"/>
        </pc:sldMkLst>
        <pc:spChg chg="add mod">
          <ac:chgData name="Bill Mays" userId="0fb9eb23-65ad-4b86-80ec-f3178d1d81af" providerId="ADAL" clId="{BDBD9346-F0A8-4EDF-A9B4-A0E1E26D8C0E}" dt="2025-01-04T02:59:14.844" v="1440" actId="1036"/>
          <ac:spMkLst>
            <pc:docMk/>
            <pc:sldMk cId="0" sldId="391"/>
            <ac:spMk id="3" creationId="{3DF0C78E-D055-F2A3-F379-0CDA0AF33DBD}"/>
          </ac:spMkLst>
        </pc:spChg>
        <pc:picChg chg="mod">
          <ac:chgData name="Bill Mays" userId="0fb9eb23-65ad-4b86-80ec-f3178d1d81af" providerId="ADAL" clId="{BDBD9346-F0A8-4EDF-A9B4-A0E1E26D8C0E}" dt="2024-12-21T01:49:51.912" v="1431" actId="1076"/>
          <ac:picMkLst>
            <pc:docMk/>
            <pc:sldMk cId="0" sldId="391"/>
            <ac:picMk id="14340" creationId="{41218483-43B2-0D34-FB72-FE1E094DAE0F}"/>
          </ac:picMkLst>
        </pc:picChg>
      </pc:sldChg>
      <pc:sldChg chg="modSp mod">
        <pc:chgData name="Bill Mays" userId="0fb9eb23-65ad-4b86-80ec-f3178d1d81af" providerId="ADAL" clId="{BDBD9346-F0A8-4EDF-A9B4-A0E1E26D8C0E}" dt="2024-12-21T01:27:17.455" v="760" actId="5793"/>
        <pc:sldMkLst>
          <pc:docMk/>
          <pc:sldMk cId="0" sldId="435"/>
        </pc:sldMkLst>
        <pc:spChg chg="mod">
          <ac:chgData name="Bill Mays" userId="0fb9eb23-65ad-4b86-80ec-f3178d1d81af" providerId="ADAL" clId="{BDBD9346-F0A8-4EDF-A9B4-A0E1E26D8C0E}" dt="2024-12-21T01:27:17.455" v="760" actId="5793"/>
          <ac:spMkLst>
            <pc:docMk/>
            <pc:sldMk cId="0" sldId="435"/>
            <ac:spMk id="17411" creationId="{FF2746C3-0A28-19AB-D341-F41B1C97E881}"/>
          </ac:spMkLst>
        </pc:spChg>
      </pc:sldChg>
      <pc:sldChg chg="modSp mod">
        <pc:chgData name="Bill Mays" userId="0fb9eb23-65ad-4b86-80ec-f3178d1d81af" providerId="ADAL" clId="{BDBD9346-F0A8-4EDF-A9B4-A0E1E26D8C0E}" dt="2024-12-21T01:42:58.372" v="1304" actId="20577"/>
        <pc:sldMkLst>
          <pc:docMk/>
          <pc:sldMk cId="0" sldId="440"/>
        </pc:sldMkLst>
        <pc:spChg chg="mod">
          <ac:chgData name="Bill Mays" userId="0fb9eb23-65ad-4b86-80ec-f3178d1d81af" providerId="ADAL" clId="{BDBD9346-F0A8-4EDF-A9B4-A0E1E26D8C0E}" dt="2024-12-21T01:42:58.372" v="1304" actId="20577"/>
          <ac:spMkLst>
            <pc:docMk/>
            <pc:sldMk cId="0" sldId="440"/>
            <ac:spMk id="21507" creationId="{5BB38FCB-439D-5377-C0AE-D2F30F8FC40C}"/>
          </ac:spMkLst>
        </pc:spChg>
      </pc:sldChg>
      <pc:sldChg chg="modSp">
        <pc:chgData name="Bill Mays" userId="0fb9eb23-65ad-4b86-80ec-f3178d1d81af" providerId="ADAL" clId="{BDBD9346-F0A8-4EDF-A9B4-A0E1E26D8C0E}" dt="2024-12-31T15:23:36.846" v="1433" actId="1076"/>
        <pc:sldMkLst>
          <pc:docMk/>
          <pc:sldMk cId="0" sldId="457"/>
        </pc:sldMkLst>
        <pc:picChg chg="mod">
          <ac:chgData name="Bill Mays" userId="0fb9eb23-65ad-4b86-80ec-f3178d1d81af" providerId="ADAL" clId="{BDBD9346-F0A8-4EDF-A9B4-A0E1E26D8C0E}" dt="2024-12-31T15:23:34.163" v="1432" actId="1076"/>
          <ac:picMkLst>
            <pc:docMk/>
            <pc:sldMk cId="0" sldId="457"/>
            <ac:picMk id="22533" creationId="{4F0944C8-3BC9-03FB-03A7-83D6B03FCAE8}"/>
          </ac:picMkLst>
        </pc:picChg>
        <pc:picChg chg="mod">
          <ac:chgData name="Bill Mays" userId="0fb9eb23-65ad-4b86-80ec-f3178d1d81af" providerId="ADAL" clId="{BDBD9346-F0A8-4EDF-A9B4-A0E1E26D8C0E}" dt="2024-12-31T15:23:36.846" v="1433" actId="1076"/>
          <ac:picMkLst>
            <pc:docMk/>
            <pc:sldMk cId="0" sldId="457"/>
            <ac:picMk id="22535" creationId="{4906C82B-B8DF-ECB8-36A2-770DC70BEA4B}"/>
          </ac:picMkLst>
        </pc:picChg>
      </pc:sldChg>
      <pc:sldChg chg="modSp mod">
        <pc:chgData name="Bill Mays" userId="0fb9eb23-65ad-4b86-80ec-f3178d1d81af" providerId="ADAL" clId="{BDBD9346-F0A8-4EDF-A9B4-A0E1E26D8C0E}" dt="2024-12-21T01:00:01.499" v="32" actId="6549"/>
        <pc:sldMkLst>
          <pc:docMk/>
          <pc:sldMk cId="0" sldId="459"/>
        </pc:sldMkLst>
        <pc:spChg chg="mod">
          <ac:chgData name="Bill Mays" userId="0fb9eb23-65ad-4b86-80ec-f3178d1d81af" providerId="ADAL" clId="{BDBD9346-F0A8-4EDF-A9B4-A0E1E26D8C0E}" dt="2024-12-21T01:00:01.499" v="32" actId="6549"/>
          <ac:spMkLst>
            <pc:docMk/>
            <pc:sldMk cId="0" sldId="459"/>
            <ac:spMk id="16387" creationId="{8B6F6384-9F6B-B63B-65A6-854895774B6D}"/>
          </ac:spMkLst>
        </pc:spChg>
      </pc:sldChg>
      <pc:sldChg chg="modSp mod">
        <pc:chgData name="Bill Mays" userId="0fb9eb23-65ad-4b86-80ec-f3178d1d81af" providerId="ADAL" clId="{BDBD9346-F0A8-4EDF-A9B4-A0E1E26D8C0E}" dt="2024-12-21T01:47:27.763" v="1430" actId="20577"/>
        <pc:sldMkLst>
          <pc:docMk/>
          <pc:sldMk cId="0" sldId="460"/>
        </pc:sldMkLst>
        <pc:spChg chg="mod">
          <ac:chgData name="Bill Mays" userId="0fb9eb23-65ad-4b86-80ec-f3178d1d81af" providerId="ADAL" clId="{BDBD9346-F0A8-4EDF-A9B4-A0E1E26D8C0E}" dt="2024-12-21T01:47:27.763" v="1430" actId="20577"/>
          <ac:spMkLst>
            <pc:docMk/>
            <pc:sldMk cId="0" sldId="460"/>
            <ac:spMk id="21507" creationId="{1036368C-79A7-0485-AE42-D605944E6DB7}"/>
          </ac:spMkLst>
        </pc:spChg>
      </pc:sldChg>
    </pc:docChg>
  </pc:docChgLst>
  <pc:docChgLst>
    <pc:chgData name="Bill Mays" userId="0fb9eb23-65ad-4b86-80ec-f3178d1d81af" providerId="ADAL" clId="{6242E78F-32B0-49BC-A0A4-F9593E8F886D}"/>
    <pc:docChg chg="custSel delSld modSld">
      <pc:chgData name="Bill Mays" userId="0fb9eb23-65ad-4b86-80ec-f3178d1d81af" providerId="ADAL" clId="{6242E78F-32B0-49BC-A0A4-F9593E8F886D}" dt="2024-09-30T14:18:55.966" v="183" actId="20577"/>
      <pc:docMkLst>
        <pc:docMk/>
      </pc:docMkLst>
      <pc:sldChg chg="addSp delSp modSp mod">
        <pc:chgData name="Bill Mays" userId="0fb9eb23-65ad-4b86-80ec-f3178d1d81af" providerId="ADAL" clId="{6242E78F-32B0-49BC-A0A4-F9593E8F886D}" dt="2024-09-30T14:10:48.898" v="37" actId="6549"/>
        <pc:sldMkLst>
          <pc:docMk/>
          <pc:sldMk cId="0" sldId="391"/>
        </pc:sldMkLst>
      </pc:sldChg>
      <pc:sldChg chg="addSp delSp modSp mod">
        <pc:chgData name="Bill Mays" userId="0fb9eb23-65ad-4b86-80ec-f3178d1d81af" providerId="ADAL" clId="{6242E78F-32B0-49BC-A0A4-F9593E8F886D}" dt="2024-09-30T14:13:18.785" v="85" actId="20577"/>
        <pc:sldMkLst>
          <pc:docMk/>
          <pc:sldMk cId="0" sldId="393"/>
        </pc:sldMkLst>
      </pc:sldChg>
      <pc:sldChg chg="addSp delSp modSp mod">
        <pc:chgData name="Bill Mays" userId="0fb9eb23-65ad-4b86-80ec-f3178d1d81af" providerId="ADAL" clId="{6242E78F-32B0-49BC-A0A4-F9593E8F886D}" dt="2024-09-30T14:18:55.966" v="183" actId="20577"/>
        <pc:sldMkLst>
          <pc:docMk/>
          <pc:sldMk cId="0" sldId="394"/>
        </pc:sldMkLst>
      </pc:sldChg>
      <pc:sldChg chg="addSp delSp modSp mod">
        <pc:chgData name="Bill Mays" userId="0fb9eb23-65ad-4b86-80ec-f3178d1d81af" providerId="ADAL" clId="{6242E78F-32B0-49BC-A0A4-F9593E8F886D}" dt="2024-09-30T14:11:55.639" v="48"/>
        <pc:sldMkLst>
          <pc:docMk/>
          <pc:sldMk cId="0" sldId="408"/>
        </pc:sldMkLst>
      </pc:sldChg>
      <pc:sldChg chg="addSp delSp modSp mod">
        <pc:chgData name="Bill Mays" userId="0fb9eb23-65ad-4b86-80ec-f3178d1d81af" providerId="ADAL" clId="{6242E78F-32B0-49BC-A0A4-F9593E8F886D}" dt="2024-09-30T14:17:49.202" v="175" actId="20577"/>
        <pc:sldMkLst>
          <pc:docMk/>
          <pc:sldMk cId="0" sldId="435"/>
        </pc:sldMkLst>
      </pc:sldChg>
      <pc:sldChg chg="addSp delSp modSp mod">
        <pc:chgData name="Bill Mays" userId="0fb9eb23-65ad-4b86-80ec-f3178d1d81af" providerId="ADAL" clId="{6242E78F-32B0-49BC-A0A4-F9593E8F886D}" dt="2024-09-30T14:12:02.825" v="50"/>
        <pc:sldMkLst>
          <pc:docMk/>
          <pc:sldMk cId="0" sldId="441"/>
        </pc:sldMkLst>
      </pc:sldChg>
      <pc:sldChg chg="modSp mod">
        <pc:chgData name="Bill Mays" userId="0fb9eb23-65ad-4b86-80ec-f3178d1d81af" providerId="ADAL" clId="{6242E78F-32B0-49BC-A0A4-F9593E8F886D}" dt="2024-09-30T14:06:50.062" v="31" actId="20577"/>
        <pc:sldMkLst>
          <pc:docMk/>
          <pc:sldMk cId="0" sldId="457"/>
        </pc:sldMkLst>
      </pc:sldChg>
      <pc:sldChg chg="addSp delSp modSp mod">
        <pc:chgData name="Bill Mays" userId="0fb9eb23-65ad-4b86-80ec-f3178d1d81af" providerId="ADAL" clId="{6242E78F-32B0-49BC-A0A4-F9593E8F886D}" dt="2024-09-30T14:16:31.393" v="142" actId="20577"/>
        <pc:sldMkLst>
          <pc:docMk/>
          <pc:sldMk cId="0" sldId="459"/>
        </pc:sldMkLst>
      </pc:sldChg>
      <pc:sldChg chg="del">
        <pc:chgData name="Bill Mays" userId="0fb9eb23-65ad-4b86-80ec-f3178d1d81af" providerId="ADAL" clId="{6242E78F-32B0-49BC-A0A4-F9593E8F886D}" dt="2024-09-30T14:06:34.776" v="29" actId="47"/>
        <pc:sldMkLst>
          <pc:docMk/>
          <pc:sldMk cId="0" sldId="460"/>
        </pc:sldMkLst>
      </pc:sldChg>
      <pc:sldChg chg="addSp delSp modSp mod">
        <pc:chgData name="Bill Mays" userId="0fb9eb23-65ad-4b86-80ec-f3178d1d81af" providerId="ADAL" clId="{6242E78F-32B0-49BC-A0A4-F9593E8F886D}" dt="2024-09-30T14:12:12.745" v="52"/>
        <pc:sldMkLst>
          <pc:docMk/>
          <pc:sldMk cId="3543236255" sldId="10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856B447-B252-08F1-9E49-12977E9604CE}"/>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5D52EC2A-3F19-24A5-58CE-744DF52D2D9E}"/>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4F90094D-BB5A-248E-5D01-DD043A253FDE}"/>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26D2BF5A-6CAE-144F-D8D9-2F3E8048E88A}"/>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E2996EAF-CA2E-AA70-180D-D1140A3806EE}"/>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34F7AF0E-7CD0-9C47-7DF0-88E85CABA350}"/>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1C957AF6-0F29-48B4-A42D-F49687F8B4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21F36D3-62AF-71BF-21E4-25698ABAF96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319441D-EC6F-88B5-0C9F-6338A02AE5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F970E747-2952-AF40-6D4C-BC1E99E4E0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A6103FC7-4BF5-4CC6-9451-368E2D753DA1}"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BB3BCE1-0050-9983-479E-8ED3B6559903}"/>
              </a:ext>
            </a:extLst>
          </p:cNvPr>
          <p:cNvSpPr>
            <a:spLocks noGrp="1" noChangeArrowheads="1"/>
          </p:cNvSpPr>
          <p:nvPr>
            <p:ph type="dt" sz="half" idx="10"/>
          </p:nvPr>
        </p:nvSpPr>
        <p:spPr/>
        <p:txBody>
          <a:bodyPr/>
          <a:lstStyle>
            <a:lvl1pPr>
              <a:defRPr/>
            </a:lvl1pPr>
          </a:lstStyle>
          <a:p>
            <a:pPr>
              <a:defRPr/>
            </a:pPr>
            <a:fld id="{945734BE-D511-4F82-889A-F105FA0F40AD}" type="datetime1">
              <a:rPr lang="en-US" altLang="en-US"/>
              <a:pPr>
                <a:defRPr/>
              </a:pPr>
              <a:t>1/8/2025</a:t>
            </a:fld>
            <a:endParaRPr lang="en-US" altLang="en-US"/>
          </a:p>
        </p:txBody>
      </p:sp>
      <p:sp>
        <p:nvSpPr>
          <p:cNvPr id="5" name="Rectangle 5">
            <a:extLst>
              <a:ext uri="{FF2B5EF4-FFF2-40B4-BE49-F238E27FC236}">
                <a16:creationId xmlns:a16="http://schemas.microsoft.com/office/drawing/2014/main" id="{D88615CA-4995-54A3-DEC1-49FFACEC804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CE62E1A-B143-1A6A-278E-3FD1CCD63B8E}"/>
              </a:ext>
            </a:extLst>
          </p:cNvPr>
          <p:cNvSpPr>
            <a:spLocks noGrp="1" noChangeArrowheads="1"/>
          </p:cNvSpPr>
          <p:nvPr>
            <p:ph type="sldNum" sz="quarter" idx="12"/>
          </p:nvPr>
        </p:nvSpPr>
        <p:spPr/>
        <p:txBody>
          <a:bodyPr/>
          <a:lstStyle>
            <a:lvl1pPr>
              <a:defRPr/>
            </a:lvl1pPr>
          </a:lstStyle>
          <a:p>
            <a:pPr>
              <a:defRPr/>
            </a:pPr>
            <a:fld id="{CFD331D9-7EF7-4FD7-B6CD-CCD6D3CCDFE4}" type="slidenum">
              <a:rPr lang="en-US" altLang="en-US"/>
              <a:pPr>
                <a:defRPr/>
              </a:pPr>
              <a:t>‹#›</a:t>
            </a:fld>
            <a:endParaRPr lang="en-US" altLang="en-US"/>
          </a:p>
        </p:txBody>
      </p:sp>
    </p:spTree>
    <p:extLst>
      <p:ext uri="{BB962C8B-B14F-4D97-AF65-F5344CB8AC3E}">
        <p14:creationId xmlns:p14="http://schemas.microsoft.com/office/powerpoint/2010/main" val="1926908243"/>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95C3CC-E78C-3CBA-B3C0-6299F37ACC19}"/>
              </a:ext>
            </a:extLst>
          </p:cNvPr>
          <p:cNvSpPr>
            <a:spLocks noGrp="1" noChangeArrowheads="1"/>
          </p:cNvSpPr>
          <p:nvPr>
            <p:ph type="dt" sz="half" idx="10"/>
          </p:nvPr>
        </p:nvSpPr>
        <p:spPr/>
        <p:txBody>
          <a:bodyPr/>
          <a:lstStyle>
            <a:lvl1pPr>
              <a:defRPr/>
            </a:lvl1pPr>
          </a:lstStyle>
          <a:p>
            <a:pPr>
              <a:defRPr/>
            </a:pPr>
            <a:fld id="{E015F33E-0B17-4C50-AC9B-C02B399C63E3}" type="datetime1">
              <a:rPr lang="en-US" altLang="en-US"/>
              <a:pPr>
                <a:defRPr/>
              </a:pPr>
              <a:t>1/8/2025</a:t>
            </a:fld>
            <a:endParaRPr lang="en-US" altLang="en-US"/>
          </a:p>
        </p:txBody>
      </p:sp>
      <p:sp>
        <p:nvSpPr>
          <p:cNvPr id="5" name="Rectangle 5">
            <a:extLst>
              <a:ext uri="{FF2B5EF4-FFF2-40B4-BE49-F238E27FC236}">
                <a16:creationId xmlns:a16="http://schemas.microsoft.com/office/drawing/2014/main" id="{95D2B90D-55EA-1E76-A8F1-8FD5F4FF5F4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664B4F8-3973-AEAF-6DEF-BAEFACA10F79}"/>
              </a:ext>
            </a:extLst>
          </p:cNvPr>
          <p:cNvSpPr>
            <a:spLocks noGrp="1" noChangeArrowheads="1"/>
          </p:cNvSpPr>
          <p:nvPr>
            <p:ph type="sldNum" sz="quarter" idx="12"/>
          </p:nvPr>
        </p:nvSpPr>
        <p:spPr/>
        <p:txBody>
          <a:bodyPr/>
          <a:lstStyle>
            <a:lvl1pPr>
              <a:defRPr/>
            </a:lvl1pPr>
          </a:lstStyle>
          <a:p>
            <a:pPr>
              <a:defRPr/>
            </a:pPr>
            <a:fld id="{76FA9439-825C-49A5-ACA3-1E6B99307D13}" type="slidenum">
              <a:rPr lang="en-US" altLang="en-US"/>
              <a:pPr>
                <a:defRPr/>
              </a:pPr>
              <a:t>‹#›</a:t>
            </a:fld>
            <a:endParaRPr lang="en-US" altLang="en-US"/>
          </a:p>
        </p:txBody>
      </p:sp>
    </p:spTree>
    <p:extLst>
      <p:ext uri="{BB962C8B-B14F-4D97-AF65-F5344CB8AC3E}">
        <p14:creationId xmlns:p14="http://schemas.microsoft.com/office/powerpoint/2010/main" val="1449470922"/>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ED79DF-05BF-7351-BEC4-E429FED6232F}"/>
              </a:ext>
            </a:extLst>
          </p:cNvPr>
          <p:cNvSpPr>
            <a:spLocks noGrp="1" noChangeArrowheads="1"/>
          </p:cNvSpPr>
          <p:nvPr>
            <p:ph type="dt" sz="half" idx="10"/>
          </p:nvPr>
        </p:nvSpPr>
        <p:spPr/>
        <p:txBody>
          <a:bodyPr/>
          <a:lstStyle>
            <a:lvl1pPr>
              <a:defRPr/>
            </a:lvl1pPr>
          </a:lstStyle>
          <a:p>
            <a:pPr>
              <a:defRPr/>
            </a:pPr>
            <a:fld id="{453CE285-030D-4066-B35B-5200A14E1159}" type="datetime1">
              <a:rPr lang="en-US" altLang="en-US"/>
              <a:pPr>
                <a:defRPr/>
              </a:pPr>
              <a:t>1/8/2025</a:t>
            </a:fld>
            <a:endParaRPr lang="en-US" altLang="en-US"/>
          </a:p>
        </p:txBody>
      </p:sp>
      <p:sp>
        <p:nvSpPr>
          <p:cNvPr id="5" name="Rectangle 5">
            <a:extLst>
              <a:ext uri="{FF2B5EF4-FFF2-40B4-BE49-F238E27FC236}">
                <a16:creationId xmlns:a16="http://schemas.microsoft.com/office/drawing/2014/main" id="{3FC094F5-AFBA-76D0-2B8D-89F402E6859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C289AE-20D5-FDEA-0E28-C7BBBA47275E}"/>
              </a:ext>
            </a:extLst>
          </p:cNvPr>
          <p:cNvSpPr>
            <a:spLocks noGrp="1" noChangeArrowheads="1"/>
          </p:cNvSpPr>
          <p:nvPr>
            <p:ph type="sldNum" sz="quarter" idx="12"/>
          </p:nvPr>
        </p:nvSpPr>
        <p:spPr/>
        <p:txBody>
          <a:bodyPr/>
          <a:lstStyle>
            <a:lvl1pPr>
              <a:defRPr/>
            </a:lvl1pPr>
          </a:lstStyle>
          <a:p>
            <a:pPr>
              <a:defRPr/>
            </a:pPr>
            <a:fld id="{25EFF8E3-9C27-4F3E-81BB-A87791FDF7FC}" type="slidenum">
              <a:rPr lang="en-US" altLang="en-US"/>
              <a:pPr>
                <a:defRPr/>
              </a:pPr>
              <a:t>‹#›</a:t>
            </a:fld>
            <a:endParaRPr lang="en-US" altLang="en-US"/>
          </a:p>
        </p:txBody>
      </p:sp>
    </p:spTree>
    <p:extLst>
      <p:ext uri="{BB962C8B-B14F-4D97-AF65-F5344CB8AC3E}">
        <p14:creationId xmlns:p14="http://schemas.microsoft.com/office/powerpoint/2010/main" val="270172657"/>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5CEEA2-A540-873F-ADC0-B18C0BC697BA}"/>
              </a:ext>
            </a:extLst>
          </p:cNvPr>
          <p:cNvSpPr>
            <a:spLocks noGrp="1" noChangeArrowheads="1"/>
          </p:cNvSpPr>
          <p:nvPr>
            <p:ph type="dt" sz="half" idx="10"/>
          </p:nvPr>
        </p:nvSpPr>
        <p:spPr/>
        <p:txBody>
          <a:bodyPr/>
          <a:lstStyle>
            <a:lvl1pPr>
              <a:defRPr/>
            </a:lvl1pPr>
          </a:lstStyle>
          <a:p>
            <a:pPr>
              <a:defRPr/>
            </a:pPr>
            <a:fld id="{622A45BC-6191-4E88-8CD7-75CC85527D2E}" type="datetime1">
              <a:rPr lang="en-US" altLang="en-US"/>
              <a:pPr>
                <a:defRPr/>
              </a:pPr>
              <a:t>1/8/2025</a:t>
            </a:fld>
            <a:endParaRPr lang="en-US" altLang="en-US"/>
          </a:p>
        </p:txBody>
      </p:sp>
      <p:sp>
        <p:nvSpPr>
          <p:cNvPr id="5" name="Rectangle 5">
            <a:extLst>
              <a:ext uri="{FF2B5EF4-FFF2-40B4-BE49-F238E27FC236}">
                <a16:creationId xmlns:a16="http://schemas.microsoft.com/office/drawing/2014/main" id="{526BE474-FF3B-B114-5E1F-6D63BD27AEC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B19D762-08B1-88AC-3D19-14531A0DC980}"/>
              </a:ext>
            </a:extLst>
          </p:cNvPr>
          <p:cNvSpPr>
            <a:spLocks noGrp="1" noChangeArrowheads="1"/>
          </p:cNvSpPr>
          <p:nvPr>
            <p:ph type="sldNum" sz="quarter" idx="12"/>
          </p:nvPr>
        </p:nvSpPr>
        <p:spPr/>
        <p:txBody>
          <a:bodyPr/>
          <a:lstStyle>
            <a:lvl1pPr>
              <a:defRPr/>
            </a:lvl1pPr>
          </a:lstStyle>
          <a:p>
            <a:pPr>
              <a:defRPr/>
            </a:pPr>
            <a:fld id="{AE73F141-325B-4282-838C-6EDEAA648F8F}" type="slidenum">
              <a:rPr lang="en-US" altLang="en-US"/>
              <a:pPr>
                <a:defRPr/>
              </a:pPr>
              <a:t>‹#›</a:t>
            </a:fld>
            <a:endParaRPr lang="en-US" altLang="en-US"/>
          </a:p>
        </p:txBody>
      </p:sp>
    </p:spTree>
    <p:extLst>
      <p:ext uri="{BB962C8B-B14F-4D97-AF65-F5344CB8AC3E}">
        <p14:creationId xmlns:p14="http://schemas.microsoft.com/office/powerpoint/2010/main" val="186767542"/>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4876FBA-B739-BC49-5B19-6716E0AFCFE9}"/>
              </a:ext>
            </a:extLst>
          </p:cNvPr>
          <p:cNvSpPr>
            <a:spLocks noGrp="1" noChangeArrowheads="1"/>
          </p:cNvSpPr>
          <p:nvPr>
            <p:ph type="dt" sz="half" idx="10"/>
          </p:nvPr>
        </p:nvSpPr>
        <p:spPr/>
        <p:txBody>
          <a:bodyPr/>
          <a:lstStyle>
            <a:lvl1pPr>
              <a:defRPr/>
            </a:lvl1pPr>
          </a:lstStyle>
          <a:p>
            <a:pPr>
              <a:defRPr/>
            </a:pPr>
            <a:fld id="{8EB0F41E-7263-4464-80B2-C8F41635F4F8}" type="datetime1">
              <a:rPr lang="en-US" altLang="en-US"/>
              <a:pPr>
                <a:defRPr/>
              </a:pPr>
              <a:t>1/8/2025</a:t>
            </a:fld>
            <a:endParaRPr lang="en-US" altLang="en-US"/>
          </a:p>
        </p:txBody>
      </p:sp>
      <p:sp>
        <p:nvSpPr>
          <p:cNvPr id="5" name="Rectangle 5">
            <a:extLst>
              <a:ext uri="{FF2B5EF4-FFF2-40B4-BE49-F238E27FC236}">
                <a16:creationId xmlns:a16="http://schemas.microsoft.com/office/drawing/2014/main" id="{57ABD0F0-C707-0CC4-488E-5C6E242CF5F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94AA91D-34B5-083F-5FB6-BDC62F3D5F58}"/>
              </a:ext>
            </a:extLst>
          </p:cNvPr>
          <p:cNvSpPr>
            <a:spLocks noGrp="1" noChangeArrowheads="1"/>
          </p:cNvSpPr>
          <p:nvPr>
            <p:ph type="sldNum" sz="quarter" idx="12"/>
          </p:nvPr>
        </p:nvSpPr>
        <p:spPr/>
        <p:txBody>
          <a:bodyPr/>
          <a:lstStyle>
            <a:lvl1pPr>
              <a:defRPr/>
            </a:lvl1pPr>
          </a:lstStyle>
          <a:p>
            <a:pPr>
              <a:defRPr/>
            </a:pPr>
            <a:fld id="{EAB727C4-D4CB-4BCE-BB66-42F36926C495}" type="slidenum">
              <a:rPr lang="en-US" altLang="en-US"/>
              <a:pPr>
                <a:defRPr/>
              </a:pPr>
              <a:t>‹#›</a:t>
            </a:fld>
            <a:endParaRPr lang="en-US" altLang="en-US"/>
          </a:p>
        </p:txBody>
      </p:sp>
    </p:spTree>
    <p:extLst>
      <p:ext uri="{BB962C8B-B14F-4D97-AF65-F5344CB8AC3E}">
        <p14:creationId xmlns:p14="http://schemas.microsoft.com/office/powerpoint/2010/main" val="2966371817"/>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8F082B69-BDE4-2C14-6195-75F768306A8B}"/>
              </a:ext>
            </a:extLst>
          </p:cNvPr>
          <p:cNvSpPr>
            <a:spLocks noGrp="1" noChangeArrowheads="1"/>
          </p:cNvSpPr>
          <p:nvPr>
            <p:ph type="dt" sz="half" idx="10"/>
          </p:nvPr>
        </p:nvSpPr>
        <p:spPr/>
        <p:txBody>
          <a:bodyPr/>
          <a:lstStyle>
            <a:lvl1pPr>
              <a:defRPr/>
            </a:lvl1pPr>
          </a:lstStyle>
          <a:p>
            <a:pPr>
              <a:defRPr/>
            </a:pPr>
            <a:fld id="{D483FE6C-B2F8-4276-9061-4DDEB66E26DF}" type="datetime1">
              <a:rPr lang="en-US" altLang="en-US"/>
              <a:pPr>
                <a:defRPr/>
              </a:pPr>
              <a:t>1/8/2025</a:t>
            </a:fld>
            <a:endParaRPr lang="en-US" altLang="en-US"/>
          </a:p>
        </p:txBody>
      </p:sp>
      <p:sp>
        <p:nvSpPr>
          <p:cNvPr id="6" name="Footer Placeholder 2">
            <a:extLst>
              <a:ext uri="{FF2B5EF4-FFF2-40B4-BE49-F238E27FC236}">
                <a16:creationId xmlns:a16="http://schemas.microsoft.com/office/drawing/2014/main" id="{20BE341B-FA57-D633-579F-60CD638C6AA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E4D030AF-23FC-A522-DCF4-D3CEB8449EAD}"/>
              </a:ext>
            </a:extLst>
          </p:cNvPr>
          <p:cNvSpPr>
            <a:spLocks noGrp="1" noChangeArrowheads="1"/>
          </p:cNvSpPr>
          <p:nvPr>
            <p:ph type="sldNum" sz="quarter" idx="12"/>
          </p:nvPr>
        </p:nvSpPr>
        <p:spPr/>
        <p:txBody>
          <a:bodyPr/>
          <a:lstStyle>
            <a:lvl1pPr>
              <a:defRPr/>
            </a:lvl1pPr>
          </a:lstStyle>
          <a:p>
            <a:pPr>
              <a:defRPr/>
            </a:pPr>
            <a:fld id="{0138DBDD-BD2D-483D-BE02-C1C63EEF9754}" type="slidenum">
              <a:rPr lang="en-US" altLang="en-US"/>
              <a:pPr>
                <a:defRPr/>
              </a:pPr>
              <a:t>‹#›</a:t>
            </a:fld>
            <a:endParaRPr lang="en-US" altLang="en-US"/>
          </a:p>
        </p:txBody>
      </p:sp>
    </p:spTree>
    <p:extLst>
      <p:ext uri="{BB962C8B-B14F-4D97-AF65-F5344CB8AC3E}">
        <p14:creationId xmlns:p14="http://schemas.microsoft.com/office/powerpoint/2010/main" val="4261773556"/>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B3BBC85-7484-231B-054A-67E92C67F7F7}"/>
              </a:ext>
            </a:extLst>
          </p:cNvPr>
          <p:cNvSpPr>
            <a:spLocks noGrp="1" noChangeArrowheads="1"/>
          </p:cNvSpPr>
          <p:nvPr>
            <p:ph type="dt" sz="half" idx="10"/>
          </p:nvPr>
        </p:nvSpPr>
        <p:spPr/>
        <p:txBody>
          <a:bodyPr/>
          <a:lstStyle>
            <a:lvl1pPr>
              <a:defRPr/>
            </a:lvl1pPr>
          </a:lstStyle>
          <a:p>
            <a:pPr>
              <a:defRPr/>
            </a:pPr>
            <a:fld id="{8E0DF177-9E75-4C7D-B1D8-257D66F70EDF}" type="datetime1">
              <a:rPr lang="en-US" altLang="en-US"/>
              <a:pPr>
                <a:defRPr/>
              </a:pPr>
              <a:t>1/8/2025</a:t>
            </a:fld>
            <a:endParaRPr lang="en-US" altLang="en-US"/>
          </a:p>
        </p:txBody>
      </p:sp>
      <p:sp>
        <p:nvSpPr>
          <p:cNvPr id="8" name="Rectangle 5">
            <a:extLst>
              <a:ext uri="{FF2B5EF4-FFF2-40B4-BE49-F238E27FC236}">
                <a16:creationId xmlns:a16="http://schemas.microsoft.com/office/drawing/2014/main" id="{0955F7B5-0458-A5C2-DAFD-A33C108A2A2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934F9BD-B1EE-1A58-872D-6EEFD2DF84F2}"/>
              </a:ext>
            </a:extLst>
          </p:cNvPr>
          <p:cNvSpPr>
            <a:spLocks noGrp="1" noChangeArrowheads="1"/>
          </p:cNvSpPr>
          <p:nvPr>
            <p:ph type="sldNum" sz="quarter" idx="12"/>
          </p:nvPr>
        </p:nvSpPr>
        <p:spPr/>
        <p:txBody>
          <a:bodyPr/>
          <a:lstStyle>
            <a:lvl1pPr>
              <a:defRPr/>
            </a:lvl1pPr>
          </a:lstStyle>
          <a:p>
            <a:pPr>
              <a:defRPr/>
            </a:pPr>
            <a:fld id="{251A2544-6442-4C6B-A3E5-D52C1A3DEDD3}" type="slidenum">
              <a:rPr lang="en-US" altLang="en-US"/>
              <a:pPr>
                <a:defRPr/>
              </a:pPr>
              <a:t>‹#›</a:t>
            </a:fld>
            <a:endParaRPr lang="en-US" altLang="en-US"/>
          </a:p>
        </p:txBody>
      </p:sp>
    </p:spTree>
    <p:extLst>
      <p:ext uri="{BB962C8B-B14F-4D97-AF65-F5344CB8AC3E}">
        <p14:creationId xmlns:p14="http://schemas.microsoft.com/office/powerpoint/2010/main" val="627484125"/>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3B161D-C78F-4C2A-9D6F-E52A9F719227}"/>
              </a:ext>
            </a:extLst>
          </p:cNvPr>
          <p:cNvSpPr>
            <a:spLocks noGrp="1" noChangeArrowheads="1"/>
          </p:cNvSpPr>
          <p:nvPr>
            <p:ph type="dt" sz="half" idx="10"/>
          </p:nvPr>
        </p:nvSpPr>
        <p:spPr/>
        <p:txBody>
          <a:bodyPr/>
          <a:lstStyle>
            <a:lvl1pPr>
              <a:defRPr/>
            </a:lvl1pPr>
          </a:lstStyle>
          <a:p>
            <a:pPr>
              <a:defRPr/>
            </a:pPr>
            <a:fld id="{AE5BC409-6B42-4607-AD57-B37D7F2DB096}" type="datetime1">
              <a:rPr lang="en-US" altLang="en-US"/>
              <a:pPr>
                <a:defRPr/>
              </a:pPr>
              <a:t>1/8/2025</a:t>
            </a:fld>
            <a:endParaRPr lang="en-US" altLang="en-US"/>
          </a:p>
        </p:txBody>
      </p:sp>
      <p:sp>
        <p:nvSpPr>
          <p:cNvPr id="4" name="Rectangle 5">
            <a:extLst>
              <a:ext uri="{FF2B5EF4-FFF2-40B4-BE49-F238E27FC236}">
                <a16:creationId xmlns:a16="http://schemas.microsoft.com/office/drawing/2014/main" id="{2057F4C5-3263-013F-470B-8E39E93E2FB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EF0248F-FBF8-32B5-0673-0CEED7D77239}"/>
              </a:ext>
            </a:extLst>
          </p:cNvPr>
          <p:cNvSpPr>
            <a:spLocks noGrp="1" noChangeArrowheads="1"/>
          </p:cNvSpPr>
          <p:nvPr>
            <p:ph type="sldNum" sz="quarter" idx="12"/>
          </p:nvPr>
        </p:nvSpPr>
        <p:spPr/>
        <p:txBody>
          <a:bodyPr/>
          <a:lstStyle>
            <a:lvl1pPr>
              <a:defRPr/>
            </a:lvl1pPr>
          </a:lstStyle>
          <a:p>
            <a:pPr>
              <a:defRPr/>
            </a:pPr>
            <a:fld id="{FB30EADA-C3E1-4D8B-AC1A-B7E2B2BD37CA}" type="slidenum">
              <a:rPr lang="en-US" altLang="en-US"/>
              <a:pPr>
                <a:defRPr/>
              </a:pPr>
              <a:t>‹#›</a:t>
            </a:fld>
            <a:endParaRPr lang="en-US" altLang="en-US"/>
          </a:p>
        </p:txBody>
      </p:sp>
    </p:spTree>
    <p:extLst>
      <p:ext uri="{BB962C8B-B14F-4D97-AF65-F5344CB8AC3E}">
        <p14:creationId xmlns:p14="http://schemas.microsoft.com/office/powerpoint/2010/main" val="679099395"/>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2910D9-BAED-F186-7A4D-42F8851F5526}"/>
              </a:ext>
            </a:extLst>
          </p:cNvPr>
          <p:cNvSpPr>
            <a:spLocks noGrp="1" noChangeArrowheads="1"/>
          </p:cNvSpPr>
          <p:nvPr>
            <p:ph type="dt" sz="half" idx="10"/>
          </p:nvPr>
        </p:nvSpPr>
        <p:spPr/>
        <p:txBody>
          <a:bodyPr/>
          <a:lstStyle>
            <a:lvl1pPr>
              <a:defRPr/>
            </a:lvl1pPr>
          </a:lstStyle>
          <a:p>
            <a:pPr>
              <a:defRPr/>
            </a:pPr>
            <a:fld id="{D150F725-734E-4CEE-A560-51598726356C}" type="datetime1">
              <a:rPr lang="en-US" altLang="en-US"/>
              <a:pPr>
                <a:defRPr/>
              </a:pPr>
              <a:t>1/8/2025</a:t>
            </a:fld>
            <a:endParaRPr lang="en-US" altLang="en-US"/>
          </a:p>
        </p:txBody>
      </p:sp>
      <p:sp>
        <p:nvSpPr>
          <p:cNvPr id="3" name="Rectangle 5">
            <a:extLst>
              <a:ext uri="{FF2B5EF4-FFF2-40B4-BE49-F238E27FC236}">
                <a16:creationId xmlns:a16="http://schemas.microsoft.com/office/drawing/2014/main" id="{631305BD-E4D3-41DA-F42E-032A420D103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3BB1516-1CFF-4FEF-28BF-E0DBE1E42A13}"/>
              </a:ext>
            </a:extLst>
          </p:cNvPr>
          <p:cNvSpPr>
            <a:spLocks noGrp="1" noChangeArrowheads="1"/>
          </p:cNvSpPr>
          <p:nvPr>
            <p:ph type="sldNum" sz="quarter" idx="12"/>
          </p:nvPr>
        </p:nvSpPr>
        <p:spPr/>
        <p:txBody>
          <a:bodyPr/>
          <a:lstStyle>
            <a:lvl1pPr>
              <a:defRPr/>
            </a:lvl1pPr>
          </a:lstStyle>
          <a:p>
            <a:pPr>
              <a:defRPr/>
            </a:pPr>
            <a:fld id="{14B1D0BA-A99F-456E-A98C-8FBC6DD6CBA1}" type="slidenum">
              <a:rPr lang="en-US" altLang="en-US"/>
              <a:pPr>
                <a:defRPr/>
              </a:pPr>
              <a:t>‹#›</a:t>
            </a:fld>
            <a:endParaRPr lang="en-US" altLang="en-US"/>
          </a:p>
        </p:txBody>
      </p:sp>
    </p:spTree>
    <p:extLst>
      <p:ext uri="{BB962C8B-B14F-4D97-AF65-F5344CB8AC3E}">
        <p14:creationId xmlns:p14="http://schemas.microsoft.com/office/powerpoint/2010/main" val="1887507367"/>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5BCBC5A8-6673-42FB-4EB2-779A6AB4BE3A}"/>
              </a:ext>
            </a:extLst>
          </p:cNvPr>
          <p:cNvSpPr>
            <a:spLocks noGrp="1" noChangeArrowheads="1"/>
          </p:cNvSpPr>
          <p:nvPr>
            <p:ph type="dt" sz="half" idx="10"/>
          </p:nvPr>
        </p:nvSpPr>
        <p:spPr/>
        <p:txBody>
          <a:bodyPr/>
          <a:lstStyle>
            <a:lvl1pPr>
              <a:defRPr/>
            </a:lvl1pPr>
          </a:lstStyle>
          <a:p>
            <a:pPr>
              <a:defRPr/>
            </a:pPr>
            <a:fld id="{2C0D8F21-EE70-49CF-B580-527089DB1066}" type="datetime1">
              <a:rPr lang="en-US" altLang="en-US"/>
              <a:pPr>
                <a:defRPr/>
              </a:pPr>
              <a:t>1/8/2025</a:t>
            </a:fld>
            <a:endParaRPr lang="en-US" altLang="en-US"/>
          </a:p>
        </p:txBody>
      </p:sp>
      <p:sp>
        <p:nvSpPr>
          <p:cNvPr id="6" name="Footer Placeholder 2">
            <a:extLst>
              <a:ext uri="{FF2B5EF4-FFF2-40B4-BE49-F238E27FC236}">
                <a16:creationId xmlns:a16="http://schemas.microsoft.com/office/drawing/2014/main" id="{7DEA0578-F8D3-0B05-5622-E972F3CE694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E4DFC289-DDED-FDB2-F279-4DF8626EEC16}"/>
              </a:ext>
            </a:extLst>
          </p:cNvPr>
          <p:cNvSpPr>
            <a:spLocks noGrp="1" noChangeArrowheads="1"/>
          </p:cNvSpPr>
          <p:nvPr>
            <p:ph type="sldNum" sz="quarter" idx="12"/>
          </p:nvPr>
        </p:nvSpPr>
        <p:spPr/>
        <p:txBody>
          <a:bodyPr/>
          <a:lstStyle>
            <a:lvl1pPr>
              <a:defRPr/>
            </a:lvl1pPr>
          </a:lstStyle>
          <a:p>
            <a:pPr>
              <a:defRPr/>
            </a:pPr>
            <a:fld id="{E6F1FBD4-951A-41D4-8DE9-8594965C8E39}" type="slidenum">
              <a:rPr lang="en-US" altLang="en-US"/>
              <a:pPr>
                <a:defRPr/>
              </a:pPr>
              <a:t>‹#›</a:t>
            </a:fld>
            <a:endParaRPr lang="en-US" altLang="en-US"/>
          </a:p>
        </p:txBody>
      </p:sp>
    </p:spTree>
    <p:extLst>
      <p:ext uri="{BB962C8B-B14F-4D97-AF65-F5344CB8AC3E}">
        <p14:creationId xmlns:p14="http://schemas.microsoft.com/office/powerpoint/2010/main" val="2509113137"/>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A191162E-0498-D680-A82E-4E992E8E5C07}"/>
              </a:ext>
            </a:extLst>
          </p:cNvPr>
          <p:cNvSpPr>
            <a:spLocks noGrp="1" noChangeArrowheads="1"/>
          </p:cNvSpPr>
          <p:nvPr>
            <p:ph type="dt" sz="half" idx="10"/>
          </p:nvPr>
        </p:nvSpPr>
        <p:spPr/>
        <p:txBody>
          <a:bodyPr/>
          <a:lstStyle>
            <a:lvl1pPr>
              <a:defRPr/>
            </a:lvl1pPr>
          </a:lstStyle>
          <a:p>
            <a:pPr>
              <a:defRPr/>
            </a:pPr>
            <a:fld id="{324F0AD5-D96C-4AC1-80E4-0FE8BC38AC45}" type="datetime1">
              <a:rPr lang="en-US" altLang="en-US"/>
              <a:pPr>
                <a:defRPr/>
              </a:pPr>
              <a:t>1/8/2025</a:t>
            </a:fld>
            <a:endParaRPr lang="en-US" altLang="en-US"/>
          </a:p>
        </p:txBody>
      </p:sp>
      <p:sp>
        <p:nvSpPr>
          <p:cNvPr id="6" name="Footer Placeholder 2">
            <a:extLst>
              <a:ext uri="{FF2B5EF4-FFF2-40B4-BE49-F238E27FC236}">
                <a16:creationId xmlns:a16="http://schemas.microsoft.com/office/drawing/2014/main" id="{E2048F13-77F1-F6DF-B3E9-81EF5B9413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1D189CC6-6DBF-4714-2278-98A64B786C2E}"/>
              </a:ext>
            </a:extLst>
          </p:cNvPr>
          <p:cNvSpPr>
            <a:spLocks noGrp="1" noChangeArrowheads="1"/>
          </p:cNvSpPr>
          <p:nvPr>
            <p:ph type="sldNum" sz="quarter" idx="12"/>
          </p:nvPr>
        </p:nvSpPr>
        <p:spPr/>
        <p:txBody>
          <a:bodyPr/>
          <a:lstStyle>
            <a:lvl1pPr>
              <a:defRPr/>
            </a:lvl1pPr>
          </a:lstStyle>
          <a:p>
            <a:pPr>
              <a:defRPr/>
            </a:pPr>
            <a:fld id="{987F5589-38B1-4BAE-B025-3F9FFCCDAF74}" type="slidenum">
              <a:rPr lang="en-US" altLang="en-US"/>
              <a:pPr>
                <a:defRPr/>
              </a:pPr>
              <a:t>‹#›</a:t>
            </a:fld>
            <a:endParaRPr lang="en-US" altLang="en-US"/>
          </a:p>
        </p:txBody>
      </p:sp>
    </p:spTree>
    <p:extLst>
      <p:ext uri="{BB962C8B-B14F-4D97-AF65-F5344CB8AC3E}">
        <p14:creationId xmlns:p14="http://schemas.microsoft.com/office/powerpoint/2010/main" val="4149787057"/>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24B00D-5957-3D06-2150-279F6DDA50C1}"/>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3A5DE24-0D5F-015E-1D6B-0E39E72C38A3}"/>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5B1C88-D35E-584A-9409-FFFBE39B493D}"/>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l" defTabSz="768350" eaLnBrk="1" hangingPunct="1">
              <a:defRPr sz="1200">
                <a:latin typeface="+mn-lt"/>
              </a:defRPr>
            </a:lvl1pPr>
          </a:lstStyle>
          <a:p>
            <a:pPr>
              <a:defRPr/>
            </a:pPr>
            <a:fld id="{624CD66F-D9EF-4E52-AD36-ACDD679C9AED}" type="datetime1">
              <a:rPr lang="en-US" altLang="en-US"/>
              <a:pPr>
                <a:defRPr/>
              </a:pPr>
              <a:t>1/8/2025</a:t>
            </a:fld>
            <a:endParaRPr lang="en-US" altLang="en-US"/>
          </a:p>
        </p:txBody>
      </p:sp>
      <p:sp>
        <p:nvSpPr>
          <p:cNvPr id="1029" name="Rectangle 5">
            <a:extLst>
              <a:ext uri="{FF2B5EF4-FFF2-40B4-BE49-F238E27FC236}">
                <a16:creationId xmlns:a16="http://schemas.microsoft.com/office/drawing/2014/main" id="{6F36FB51-B36A-7A44-242C-B7EAA8B5234B}"/>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17F87C02-B7F9-CF53-0D22-156D8D6940BC}"/>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defRPr sz="1200">
                <a:latin typeface="+mn-lt"/>
              </a:defRPr>
            </a:lvl1pPr>
          </a:lstStyle>
          <a:p>
            <a:pPr>
              <a:defRPr/>
            </a:pPr>
            <a:fld id="{D7F29FFA-6512-4C9A-9574-0AFF7225DB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0568F129-0AF9-F15E-429E-3BBD41EE9E6F}"/>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pic>
        <p:nvPicPr>
          <p:cNvPr id="14340" name="Picture 2">
            <a:extLst>
              <a:ext uri="{FF2B5EF4-FFF2-40B4-BE49-F238E27FC236}">
                <a16:creationId xmlns:a16="http://schemas.microsoft.com/office/drawing/2014/main" id="{41218483-43B2-0D34-FB72-FE1E094DA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59993"/>
            <a:ext cx="838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a:extLst>
              <a:ext uri="{FF2B5EF4-FFF2-40B4-BE49-F238E27FC236}">
                <a16:creationId xmlns:a16="http://schemas.microsoft.com/office/drawing/2014/main" id="{46810283-9F52-1426-B12B-C31AFCACEE9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8100" y="735013"/>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a:extLst>
              <a:ext uri="{FF2B5EF4-FFF2-40B4-BE49-F238E27FC236}">
                <a16:creationId xmlns:a16="http://schemas.microsoft.com/office/drawing/2014/main" id="{16C25FB8-2B20-94C0-22D8-42C7B46F2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712913"/>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a:extLst>
              <a:ext uri="{FF2B5EF4-FFF2-40B4-BE49-F238E27FC236}">
                <a16:creationId xmlns:a16="http://schemas.microsoft.com/office/drawing/2014/main" id="{EDD859AD-8A4E-CB5A-A222-B15A4E4D13D4}"/>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671888"/>
            <a:ext cx="1371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Text Box 11">
            <a:extLst>
              <a:ext uri="{FF2B5EF4-FFF2-40B4-BE49-F238E27FC236}">
                <a16:creationId xmlns:a16="http://schemas.microsoft.com/office/drawing/2014/main" id="{1B623E67-1012-D2DD-736A-1225D8A1737A}"/>
              </a:ext>
            </a:extLst>
          </p:cNvPr>
          <p:cNvSpPr txBox="1">
            <a:spLocks noChangeArrowheads="1"/>
          </p:cNvSpPr>
          <p:nvPr/>
        </p:nvSpPr>
        <p:spPr bwMode="auto">
          <a:xfrm>
            <a:off x="6972300" y="3341688"/>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4345" name="Text Box 12">
            <a:extLst>
              <a:ext uri="{FF2B5EF4-FFF2-40B4-BE49-F238E27FC236}">
                <a16:creationId xmlns:a16="http://schemas.microsoft.com/office/drawing/2014/main" id="{40A25FFD-1A6D-E374-ADF8-2A58E251F4B7}"/>
              </a:ext>
            </a:extLst>
          </p:cNvPr>
          <p:cNvSpPr txBox="1">
            <a:spLocks noChangeArrowheads="1"/>
          </p:cNvSpPr>
          <p:nvPr/>
        </p:nvSpPr>
        <p:spPr bwMode="auto">
          <a:xfrm>
            <a:off x="5715000" y="1306513"/>
            <a:ext cx="13779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Everywhere</a:t>
            </a:r>
          </a:p>
        </p:txBody>
      </p:sp>
      <p:sp>
        <p:nvSpPr>
          <p:cNvPr id="14346" name="Text Box 13">
            <a:extLst>
              <a:ext uri="{FF2B5EF4-FFF2-40B4-BE49-F238E27FC236}">
                <a16:creationId xmlns:a16="http://schemas.microsoft.com/office/drawing/2014/main" id="{EAAD89D2-D0AA-A199-B3E3-736219A9FC15}"/>
              </a:ext>
            </a:extLst>
          </p:cNvPr>
          <p:cNvSpPr txBox="1">
            <a:spLocks noChangeArrowheads="1"/>
          </p:cNvSpPr>
          <p:nvPr/>
        </p:nvSpPr>
        <p:spPr bwMode="auto">
          <a:xfrm>
            <a:off x="2970213" y="1325563"/>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sp>
        <p:nvSpPr>
          <p:cNvPr id="14347" name="Text Box 16">
            <a:extLst>
              <a:ext uri="{FF2B5EF4-FFF2-40B4-BE49-F238E27FC236}">
                <a16:creationId xmlns:a16="http://schemas.microsoft.com/office/drawing/2014/main" id="{709EBDD4-2AA1-8246-17E7-1DBD803A31B0}"/>
              </a:ext>
            </a:extLst>
          </p:cNvPr>
          <p:cNvSpPr txBox="1">
            <a:spLocks noChangeArrowheads="1"/>
          </p:cNvSpPr>
          <p:nvPr/>
        </p:nvSpPr>
        <p:spPr bwMode="auto">
          <a:xfrm>
            <a:off x="8877300" y="4932363"/>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pic>
        <p:nvPicPr>
          <p:cNvPr id="14349" name="Picture 11">
            <a:extLst>
              <a:ext uri="{FF2B5EF4-FFF2-40B4-BE49-F238E27FC236}">
                <a16:creationId xmlns:a16="http://schemas.microsoft.com/office/drawing/2014/main" id="{3B60150A-2A47-9A0F-8BC6-24ED21EB6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1760538"/>
            <a:ext cx="15319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
            <a:extLst>
              <a:ext uri="{FF2B5EF4-FFF2-40B4-BE49-F238E27FC236}">
                <a16:creationId xmlns:a16="http://schemas.microsoft.com/office/drawing/2014/main" id="{A1F140A8-05CA-FF81-7447-2EAC961BA5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50" y="3903663"/>
            <a:ext cx="6492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 Box 14">
            <a:extLst>
              <a:ext uri="{FF2B5EF4-FFF2-40B4-BE49-F238E27FC236}">
                <a16:creationId xmlns:a16="http://schemas.microsoft.com/office/drawing/2014/main" id="{5A0F9F1F-BBED-8205-9DFF-1E14FC5690C5}"/>
              </a:ext>
            </a:extLst>
          </p:cNvPr>
          <p:cNvSpPr txBox="1">
            <a:spLocks noChangeArrowheads="1"/>
          </p:cNvSpPr>
          <p:nvPr/>
        </p:nvSpPr>
        <p:spPr bwMode="auto">
          <a:xfrm>
            <a:off x="3467100" y="3262313"/>
            <a:ext cx="128111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Any Device</a:t>
            </a:r>
          </a:p>
        </p:txBody>
      </p:sp>
      <p:pic>
        <p:nvPicPr>
          <p:cNvPr id="14352" name="Picture 14">
            <a:extLst>
              <a:ext uri="{FF2B5EF4-FFF2-40B4-BE49-F238E27FC236}">
                <a16:creationId xmlns:a16="http://schemas.microsoft.com/office/drawing/2014/main" id="{D88F538E-091B-1813-E318-81837A97A4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897313"/>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5">
            <a:extLst>
              <a:ext uri="{FF2B5EF4-FFF2-40B4-BE49-F238E27FC236}">
                <a16:creationId xmlns:a16="http://schemas.microsoft.com/office/drawing/2014/main" id="{35E9253C-5CA0-7F80-FC8E-67C59E075D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38" y="39195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13">
            <a:extLst>
              <a:ext uri="{FF2B5EF4-FFF2-40B4-BE49-F238E27FC236}">
                <a16:creationId xmlns:a16="http://schemas.microsoft.com/office/drawing/2014/main" id="{6EF4B4F3-F4F7-163A-2A7D-E7CAA23C0AAE}"/>
              </a:ext>
            </a:extLst>
          </p:cNvPr>
          <p:cNvSpPr txBox="1">
            <a:spLocks noChangeArrowheads="1"/>
          </p:cNvSpPr>
          <p:nvPr/>
        </p:nvSpPr>
        <p:spPr bwMode="auto">
          <a:xfrm>
            <a:off x="4237038" y="3640138"/>
            <a:ext cx="83026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Laptop</a:t>
            </a:r>
          </a:p>
        </p:txBody>
      </p:sp>
      <p:sp>
        <p:nvSpPr>
          <p:cNvPr id="14355" name="Text Box 13">
            <a:extLst>
              <a:ext uri="{FF2B5EF4-FFF2-40B4-BE49-F238E27FC236}">
                <a16:creationId xmlns:a16="http://schemas.microsoft.com/office/drawing/2014/main" id="{3F496CED-A1C5-A0D1-93EA-AD21155AB33D}"/>
              </a:ext>
            </a:extLst>
          </p:cNvPr>
          <p:cNvSpPr txBox="1">
            <a:spLocks noChangeArrowheads="1"/>
          </p:cNvSpPr>
          <p:nvPr/>
        </p:nvSpPr>
        <p:spPr bwMode="auto">
          <a:xfrm>
            <a:off x="2822575" y="3643313"/>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Notebook</a:t>
            </a:r>
          </a:p>
        </p:txBody>
      </p:sp>
      <p:sp>
        <p:nvSpPr>
          <p:cNvPr id="14356" name="Text Box 13">
            <a:extLst>
              <a:ext uri="{FF2B5EF4-FFF2-40B4-BE49-F238E27FC236}">
                <a16:creationId xmlns:a16="http://schemas.microsoft.com/office/drawing/2014/main" id="{BCFFCBFB-74CB-A3F7-9F10-55CF004C474C}"/>
              </a:ext>
            </a:extLst>
          </p:cNvPr>
          <p:cNvSpPr txBox="1">
            <a:spLocks noChangeArrowheads="1"/>
          </p:cNvSpPr>
          <p:nvPr/>
        </p:nvSpPr>
        <p:spPr bwMode="auto">
          <a:xfrm>
            <a:off x="1301750" y="3649663"/>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Arial Black" panose="020B0A04020102020204" pitchFamily="34" charset="0"/>
              </a:rPr>
              <a:t>Cell Phone</a:t>
            </a:r>
          </a:p>
        </p:txBody>
      </p:sp>
      <p:pic>
        <p:nvPicPr>
          <p:cNvPr id="14357" name="Picture 19">
            <a:extLst>
              <a:ext uri="{FF2B5EF4-FFF2-40B4-BE49-F238E27FC236}">
                <a16:creationId xmlns:a16="http://schemas.microsoft.com/office/drawing/2014/main" id="{A6100AE8-F29C-745F-D0E4-D24091E476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2913" y="39195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13">
            <a:extLst>
              <a:ext uri="{FF2B5EF4-FFF2-40B4-BE49-F238E27FC236}">
                <a16:creationId xmlns:a16="http://schemas.microsoft.com/office/drawing/2014/main" id="{7F3C4890-5443-7692-9FC6-B7FCFA90D108}"/>
              </a:ext>
            </a:extLst>
          </p:cNvPr>
          <p:cNvSpPr txBox="1">
            <a:spLocks noChangeArrowheads="1"/>
          </p:cNvSpPr>
          <p:nvPr/>
        </p:nvSpPr>
        <p:spPr bwMode="auto">
          <a:xfrm>
            <a:off x="5446713" y="3643313"/>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Desktop</a:t>
            </a:r>
          </a:p>
        </p:txBody>
      </p:sp>
      <p:sp>
        <p:nvSpPr>
          <p:cNvPr id="2" name="Text Box 5">
            <a:extLst>
              <a:ext uri="{FF2B5EF4-FFF2-40B4-BE49-F238E27FC236}">
                <a16:creationId xmlns:a16="http://schemas.microsoft.com/office/drawing/2014/main" id="{D2AEC056-9EFB-6134-A5F5-16235B159E3F}"/>
              </a:ext>
            </a:extLst>
          </p:cNvPr>
          <p:cNvSpPr txBox="1">
            <a:spLocks noChangeArrowheads="1"/>
          </p:cNvSpPr>
          <p:nvPr/>
        </p:nvSpPr>
        <p:spPr bwMode="auto">
          <a:xfrm>
            <a:off x="857250" y="4658519"/>
            <a:ext cx="7620000" cy="48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0"/>
              </a:spcBef>
              <a:buFontTx/>
              <a:buNone/>
            </a:pPr>
            <a:r>
              <a:rPr lang="en-US" altLang="en-US" sz="900" b="1" dirty="0">
                <a:latin typeface="Cooper Black" panose="0208090404030B020404" pitchFamily="18" charset="0"/>
              </a:rPr>
              <a:t>Cloud4Christ Church Inside and Outside the Walls Ministries; National Movement Ministries; World -Wide Support Ministries; Cloud4Christ.org Tools Development and Information Technology Support; Missions &amp; Small Church Cloud Management and IT Infrastructure; UsSowingSeed.org (Winona’s Bible Legacy) and B4EE (Bibles 4 Everyone Everywhere Ministries</a:t>
            </a:r>
            <a:endParaRPr lang="en-US" altLang="en-US" sz="900" dirty="0">
              <a:latin typeface="Cooper Black" panose="0208090404030B020404" pitchFamily="18" charset="0"/>
            </a:endParaRPr>
          </a:p>
        </p:txBody>
      </p:sp>
      <p:sp>
        <p:nvSpPr>
          <p:cNvPr id="3" name="Text Box 13">
            <a:extLst>
              <a:ext uri="{FF2B5EF4-FFF2-40B4-BE49-F238E27FC236}">
                <a16:creationId xmlns:a16="http://schemas.microsoft.com/office/drawing/2014/main" id="{3DF0C78E-D055-F2A3-F379-0CDA0AF33DBD}"/>
              </a:ext>
            </a:extLst>
          </p:cNvPr>
          <p:cNvSpPr txBox="1">
            <a:spLocks noChangeArrowheads="1"/>
          </p:cNvSpPr>
          <p:nvPr/>
        </p:nvSpPr>
        <p:spPr bwMode="auto">
          <a:xfrm>
            <a:off x="8292115" y="670508"/>
            <a:ext cx="898769"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1-5-2025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8E43FC2D-67B3-C394-F0D5-5F77678099B2}"/>
              </a:ext>
            </a:extLst>
          </p:cNvPr>
          <p:cNvSpPr txBox="1">
            <a:spLocks noChangeArrowheads="1"/>
          </p:cNvSpPr>
          <p:nvPr/>
        </p:nvSpPr>
        <p:spPr bwMode="auto">
          <a:xfrm>
            <a:off x="9067800" y="5038725"/>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10 </a:t>
            </a:r>
            <a:endParaRPr lang="en-US" altLang="en-US" sz="1200" dirty="0">
              <a:latin typeface="Arial Black" panose="020B0A04020102020204" pitchFamily="34" charset="0"/>
            </a:endParaRPr>
          </a:p>
        </p:txBody>
      </p:sp>
      <p:sp>
        <p:nvSpPr>
          <p:cNvPr id="7" name="Text Box 3">
            <a:extLst>
              <a:ext uri="{FF2B5EF4-FFF2-40B4-BE49-F238E27FC236}">
                <a16:creationId xmlns:a16="http://schemas.microsoft.com/office/drawing/2014/main" id="{7D277213-940B-0469-D419-D59196BCBED3}"/>
              </a:ext>
            </a:extLst>
          </p:cNvPr>
          <p:cNvSpPr txBox="1">
            <a:spLocks noChangeArrowheads="1"/>
          </p:cNvSpPr>
          <p:nvPr/>
        </p:nvSpPr>
        <p:spPr bwMode="auto">
          <a:xfrm>
            <a:off x="608013" y="696913"/>
            <a:ext cx="8842375" cy="4406900"/>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rgbClr val="FF0000"/>
                </a:solidFill>
              </a:rPr>
              <a:t>                                                                                 Become a Cloud4Christ Founder,                                                                                                                                  </a:t>
            </a:r>
          </a:p>
          <a:p>
            <a:pPr eaLnBrk="1" hangingPunct="1">
              <a:spcBef>
                <a:spcPct val="50000"/>
              </a:spcBef>
              <a:defRPr/>
            </a:pPr>
            <a:r>
              <a:rPr lang="en-US" altLang="en-US" sz="1200" dirty="0">
                <a:solidFill>
                  <a:srgbClr val="FF0000"/>
                </a:solidFill>
              </a:rPr>
              <a:t>                   Video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endParaRPr lang="en-US" altLang="en-US" sz="1200" dirty="0">
              <a:solidFill>
                <a:srgbClr val="FF0000"/>
              </a:solidFill>
            </a:endParaRPr>
          </a:p>
          <a:p>
            <a:pPr eaLnBrk="1" hangingPunct="1">
              <a:spcBef>
                <a:spcPct val="50000"/>
              </a:spcBef>
              <a:defRPr/>
            </a:pPr>
            <a:endParaRPr lang="en-US" altLang="en-US" sz="1200" dirty="0">
              <a:solidFill>
                <a:srgbClr val="FF0000"/>
              </a:solidFill>
            </a:endParaRPr>
          </a:p>
          <a:p>
            <a:pPr eaLnBrk="1" hangingPunct="1">
              <a:spcBef>
                <a:spcPct val="50000"/>
              </a:spcBef>
              <a:defRPr/>
            </a:pPr>
            <a:r>
              <a:rPr lang="en-US" altLang="en-US" sz="1200" dirty="0">
                <a:solidFill>
                  <a:srgbClr val="FF0000"/>
                </a:solidFill>
              </a:rPr>
              <a:t>                   Donate                                                UsSowingSeed.org</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2532" name="Picture 3" descr="A qr code with a tree in the middle&#10;&#10;Description automatically generated">
            <a:extLst>
              <a:ext uri="{FF2B5EF4-FFF2-40B4-BE49-F238E27FC236}">
                <a16:creationId xmlns:a16="http://schemas.microsoft.com/office/drawing/2014/main" id="{041E9657-7ABA-0AAC-7870-2963E0F14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274763"/>
            <a:ext cx="12985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 qr code with a cross and a cross&#10;&#10;Description automatically generated">
            <a:extLst>
              <a:ext uri="{FF2B5EF4-FFF2-40B4-BE49-F238E27FC236}">
                <a16:creationId xmlns:a16="http://schemas.microsoft.com/office/drawing/2014/main" id="{4F0944C8-3BC9-03FB-03A7-83D6B03FC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268" y="2784766"/>
            <a:ext cx="13858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A qr code with a cross and anchor&#10;&#10;Description automatically generated">
            <a:extLst>
              <a:ext uri="{FF2B5EF4-FFF2-40B4-BE49-F238E27FC236}">
                <a16:creationId xmlns:a16="http://schemas.microsoft.com/office/drawing/2014/main" id="{B72E8A52-7AAF-8CCC-AB8C-92699FCE0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1230313"/>
            <a:ext cx="143668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 descr="A qr code with a tree in the center&#10;&#10;Description automatically generated">
            <a:extLst>
              <a:ext uri="{FF2B5EF4-FFF2-40B4-BE49-F238E27FC236}">
                <a16:creationId xmlns:a16="http://schemas.microsoft.com/office/drawing/2014/main" id="{4906C82B-B8DF-ECB8-36A2-770DC70BE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256" y="2867316"/>
            <a:ext cx="1219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427CC4A7-43D5-562F-F949-639A4A231C00}"/>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B81BD46D-9AEE-AEBC-BD80-695FFCA221CF}"/>
              </a:ext>
            </a:extLst>
          </p:cNvPr>
          <p:cNvSpPr txBox="1">
            <a:spLocks noChangeArrowheads="1"/>
          </p:cNvSpPr>
          <p:nvPr/>
        </p:nvSpPr>
        <p:spPr bwMode="auto">
          <a:xfrm>
            <a:off x="685800" y="1154113"/>
            <a:ext cx="8789988" cy="377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program, along with our ten other similar Church Bible Legacy Cloud Programs and Apps have their origins in the fact that Winona, my wife; loved and taught children in public, private and religious organizations for 70 years.</a:t>
            </a:r>
          </a:p>
          <a:p>
            <a:pPr eaLnBrk="1" hangingPunct="1">
              <a:spcBef>
                <a:spcPct val="50000"/>
              </a:spcBef>
              <a:buFontTx/>
              <a:buNone/>
            </a:pPr>
            <a:r>
              <a:rPr lang="en-US" altLang="en-US" sz="1600" dirty="0">
                <a:latin typeface="Arial Black" panose="020B0A04020102020204" pitchFamily="34" charset="0"/>
              </a:rPr>
              <a:t>Winona and her husband always had an overwhelming desire to get the word out, particularly to children. </a:t>
            </a:r>
          </a:p>
          <a:p>
            <a:pPr eaLnBrk="1" hangingPunct="1">
              <a:spcBef>
                <a:spcPct val="50000"/>
              </a:spcBef>
              <a:buFontTx/>
              <a:buNone/>
            </a:pPr>
            <a:r>
              <a:rPr lang="en-US" altLang="en-US" sz="1600" dirty="0">
                <a:latin typeface="Arial Black" panose="020B0A04020102020204" pitchFamily="34" charset="0"/>
              </a:rPr>
              <a:t>Missions and Churches should also not expect everyone to automatically come to their brick-and-mortar Churches.</a:t>
            </a:r>
          </a:p>
          <a:p>
            <a:pPr eaLnBrk="1" hangingPunct="1">
              <a:spcBef>
                <a:spcPct val="50000"/>
              </a:spcBef>
              <a:buFontTx/>
              <a:buNone/>
            </a:pPr>
            <a:r>
              <a:rPr lang="en-US" altLang="en-US" sz="1600" dirty="0">
                <a:latin typeface="Arial Black" panose="020B0A04020102020204" pitchFamily="34" charset="0"/>
              </a:rPr>
              <a:t>Bible distribution is also based on the belief that each Mission and Church Member should fulfill Jesus’ command that they should: Go into the whole World, Meet the World’s needs, Encourage all to accept Jesus as their Savior and Lord, and Mature in the Faith. New Christians should serve in the Church, and of course, follow Jesus’ Command  to “Get the word out”.</a:t>
            </a:r>
          </a:p>
        </p:txBody>
      </p:sp>
      <p:sp>
        <p:nvSpPr>
          <p:cNvPr id="3" name="Text Box 2">
            <a:extLst>
              <a:ext uri="{FF2B5EF4-FFF2-40B4-BE49-F238E27FC236}">
                <a16:creationId xmlns:a16="http://schemas.microsoft.com/office/drawing/2014/main" id="{814E6F4E-8FA3-D6E0-AECA-504F11EDE60D}"/>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3BD1258B-DE27-042B-1D92-ADCC201EAA8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 Box 2">
            <a:extLst>
              <a:ext uri="{FF2B5EF4-FFF2-40B4-BE49-F238E27FC236}">
                <a16:creationId xmlns:a16="http://schemas.microsoft.com/office/drawing/2014/main" id="{8B6F6384-9F6B-B63B-65A6-854895774B6D}"/>
              </a:ext>
            </a:extLst>
          </p:cNvPr>
          <p:cNvSpPr txBox="1">
            <a:spLocks noChangeArrowheads="1"/>
          </p:cNvSpPr>
          <p:nvPr/>
        </p:nvSpPr>
        <p:spPr bwMode="auto">
          <a:xfrm>
            <a:off x="633413" y="772319"/>
            <a:ext cx="8789987" cy="4493920"/>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400" u="sng" dirty="0">
                <a:solidFill>
                  <a:srgbClr val="6B6BF9"/>
                </a:solidFill>
                <a:latin typeface="Cooper Black" panose="0208090404030B020404" pitchFamily="18" charset="0"/>
              </a:rPr>
              <a:t>Purpose:</a:t>
            </a:r>
          </a:p>
          <a:p>
            <a:pPr eaLnBrk="1" hangingPunct="1">
              <a:spcBef>
                <a:spcPct val="50000"/>
              </a:spcBef>
              <a:buFontTx/>
              <a:buNone/>
              <a:defRPr/>
            </a:pPr>
            <a:r>
              <a:rPr lang="en-US" altLang="en-US" sz="1400" dirty="0">
                <a:latin typeface="Cooper Black" panose="0208090404030B020404" pitchFamily="18" charset="0"/>
              </a:rPr>
              <a:t>The purpose of this BEE Program is to provide and fund a capability that will ensure 3-4 Types of Bibles will be distributed Inside and Outside the Walls of each Mission and Church in the U.SA., as needed. A supportive Cloud4Christ.org “B4EE.org”, Bibles for Everyone Everywhere, is also provided. Activities should occur, and funds should be provided for World ministries also.</a:t>
            </a:r>
          </a:p>
          <a:p>
            <a:pPr eaLnBrk="1" hangingPunct="1">
              <a:spcBef>
                <a:spcPct val="50000"/>
              </a:spcBef>
              <a:buFontTx/>
              <a:buNone/>
              <a:defRPr/>
            </a:pPr>
            <a:r>
              <a:rPr lang="en-US" altLang="en-US" sz="1400" dirty="0">
                <a:latin typeface="Cooper Black" panose="0208090404030B020404" pitchFamily="18" charset="0"/>
              </a:rPr>
              <a:t>	1. A </a:t>
            </a:r>
            <a:r>
              <a:rPr lang="en-US" altLang="en-US" sz="1400" dirty="0" err="1">
                <a:latin typeface="Cooper Black" panose="0208090404030B020404" pitchFamily="18" charset="0"/>
              </a:rPr>
              <a:t>Zonderkidz</a:t>
            </a:r>
            <a:r>
              <a:rPr lang="en-US" altLang="en-US" sz="1400" dirty="0">
                <a:latin typeface="Cooper Black" panose="0208090404030B020404" pitchFamily="18" charset="0"/>
              </a:rPr>
              <a:t> © Children’s New Beginners English or Bilingual Picture Bible will be     	    distributed first to each residence. within the U. S. A. in 3 years by a link to 	 	    UsSowingSeed.org app,  from within B4EE.org. </a:t>
            </a:r>
          </a:p>
          <a:p>
            <a:pPr eaLnBrk="1" hangingPunct="1">
              <a:spcBef>
                <a:spcPct val="50000"/>
              </a:spcBef>
              <a:buNone/>
              <a:defRPr/>
            </a:pPr>
            <a:r>
              <a:rPr lang="en-US" altLang="en-US" sz="1400" dirty="0">
                <a:latin typeface="Cooper Black" panose="0208090404030B020404" pitchFamily="18" charset="0"/>
              </a:rPr>
              <a:t>	2. Deliver three to four additional age-graded Bibles via B4EE.org to each Mission and 	  	     Church within the Church Walls; and outside the Church Walls “Jerusalem” Radius 	     Area, “Judea” County Area, “Samaria” Region Area, and “Samaria” State Areas (All 	    52 States. And then to the World.</a:t>
            </a:r>
          </a:p>
          <a:p>
            <a:pPr eaLnBrk="1" hangingPunct="1">
              <a:spcBef>
                <a:spcPct val="50000"/>
              </a:spcBef>
              <a:buNone/>
              <a:defRPr/>
            </a:pPr>
            <a:r>
              <a:rPr lang="en-US" altLang="en-US" sz="1400" dirty="0">
                <a:latin typeface="Cooper Black" panose="0208090404030B020404" pitchFamily="18" charset="0"/>
              </a:rPr>
              <a:t>	3. Obtain needed Bibles from organizations such as American Bible Society, Grace 	 	     Technology.org (when available), Amazon, Bibles in Bulk, via B4EE.org App links.</a:t>
            </a:r>
          </a:p>
          <a:p>
            <a:pPr eaLnBrk="1" hangingPunct="1">
              <a:spcBef>
                <a:spcPct val="50000"/>
              </a:spcBef>
              <a:buNone/>
              <a:defRPr/>
            </a:pPr>
            <a:r>
              <a:rPr lang="en-US" altLang="en-US" sz="1400" dirty="0">
                <a:latin typeface="Cooper Black" panose="0208090404030B020404" pitchFamily="18" charset="0"/>
              </a:rPr>
              <a:t>	4. Help Everyone Everywhere who receives a Bible in the U. S. A. by this activity to put 	     their faith and trust in Jesus, the true Creator of the Universe and the Savior of all 	     people.</a:t>
            </a:r>
          </a:p>
        </p:txBody>
      </p:sp>
      <p:sp>
        <p:nvSpPr>
          <p:cNvPr id="3" name="Text Box 2">
            <a:extLst>
              <a:ext uri="{FF2B5EF4-FFF2-40B4-BE49-F238E27FC236}">
                <a16:creationId xmlns:a16="http://schemas.microsoft.com/office/drawing/2014/main" id="{7CDBBF33-1485-48D9-CEA6-18BA9DA24A13}"/>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B8B3C519-896F-395F-247D-4A3A007545C0}"/>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FF2746C3-0A28-19AB-D341-F41B1C97E881}"/>
              </a:ext>
            </a:extLst>
          </p:cNvPr>
          <p:cNvSpPr txBox="1">
            <a:spLocks noChangeArrowheads="1"/>
          </p:cNvSpPr>
          <p:nvPr/>
        </p:nvSpPr>
        <p:spPr bwMode="auto">
          <a:xfrm>
            <a:off x="609600" y="1001713"/>
            <a:ext cx="8789988" cy="330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u="sng" dirty="0">
                <a:solidFill>
                  <a:srgbClr val="6B6BF9"/>
                </a:solidFill>
                <a:latin typeface="Cooper Black" panose="0208090404030B020404" pitchFamily="18" charset="0"/>
              </a:rPr>
              <a:t>Scope</a:t>
            </a:r>
          </a:p>
          <a:p>
            <a:pPr eaLnBrk="1" hangingPunct="1">
              <a:spcBef>
                <a:spcPct val="50000"/>
              </a:spcBef>
              <a:buFontTx/>
              <a:buNone/>
            </a:pPr>
            <a:r>
              <a:rPr lang="en-US" altLang="en-US" sz="1200" dirty="0">
                <a:latin typeface="Cooper Black" panose="0208090404030B020404" pitchFamily="18" charset="0"/>
              </a:rPr>
              <a:t>This  “BEE” Program consists of delivering 3-4 Age graded Bibles to every USA resident ASAP. It also provides for distributing of Bibles throughout the World via other Organizations. </a:t>
            </a:r>
            <a:endParaRPr lang="en-US" altLang="en-US" sz="1200" u="sng" dirty="0">
              <a:solidFill>
                <a:srgbClr val="6B6BF9"/>
              </a:solidFill>
              <a:latin typeface="Cooper Black" panose="0208090404030B020404" pitchFamily="18" charset="0"/>
            </a:endParaRPr>
          </a:p>
          <a:p>
            <a:pPr eaLnBrk="1" hangingPunct="1">
              <a:spcBef>
                <a:spcPct val="50000"/>
              </a:spcBef>
              <a:buFontTx/>
              <a:buNone/>
              <a:defRPr/>
            </a:pPr>
            <a:r>
              <a:rPr lang="en-US" altLang="en-US" sz="1200" dirty="0">
                <a:latin typeface="Cooper Black" panose="0208090404030B020404" pitchFamily="18" charset="0"/>
              </a:rPr>
              <a:t>	1. A </a:t>
            </a:r>
            <a:r>
              <a:rPr lang="en-US" altLang="en-US" sz="1200" dirty="0" err="1">
                <a:latin typeface="Cooper Black" panose="0208090404030B020404" pitchFamily="18" charset="0"/>
              </a:rPr>
              <a:t>Zonderkidz</a:t>
            </a:r>
            <a:r>
              <a:rPr lang="en-US" altLang="en-US" sz="1200" dirty="0">
                <a:latin typeface="Cooper Black" panose="0208090404030B020404" pitchFamily="18" charset="0"/>
              </a:rPr>
              <a:t> © Children’s New Beginners English or Bilingual Picture Bible will be distributed 	 	     first to each residence within the U. S. A. in 3 years. The distribution may be accomplished by 	 	     anyone, anywhere and via a link to UsSowingSeed.org app.</a:t>
            </a:r>
          </a:p>
          <a:p>
            <a:pPr eaLnBrk="1" hangingPunct="1">
              <a:spcBef>
                <a:spcPct val="50000"/>
              </a:spcBef>
              <a:buFontTx/>
              <a:buNone/>
              <a:defRPr/>
            </a:pPr>
            <a:r>
              <a:rPr lang="en-US" altLang="en-US" sz="1200" dirty="0">
                <a:latin typeface="Cooper Black" panose="0208090404030B020404" pitchFamily="18" charset="0"/>
              </a:rPr>
              <a:t>		This App Allows: 1. Any individual to use the Freelance Method to randomly or 				systematically deliver Children’s Bibles as noted above, 2. Any individual or Organization to 		use Direct mailing of Bibles via a list through a linked distributor or by the App user, Or 3. 		Any individual or Organization to hand deliver Bibles via a self generated or Group Leader 		list. Note: The targeted delivery may be a “My Street”, Apartment. Etc.</a:t>
            </a:r>
          </a:p>
          <a:p>
            <a:pPr eaLnBrk="1" hangingPunct="1">
              <a:spcBef>
                <a:spcPct val="50000"/>
              </a:spcBef>
              <a:buFontTx/>
              <a:buNone/>
              <a:defRPr/>
            </a:pPr>
            <a:r>
              <a:rPr lang="en-US" altLang="en-US" sz="1200" dirty="0">
                <a:latin typeface="Cooper Black" panose="0208090404030B020404" pitchFamily="18" charset="0"/>
              </a:rPr>
              <a:t> 	2. Deliver three to four additional age-graded Bibles via B4EE.org to each Mission and Church within 	     the Church Walls; and outside the Church Walls “Jerusalem” Radius Area, “Judea” County Area, 	     “Samaria” Region Area, and “Samaria” State Areas (All   52 States).</a:t>
            </a:r>
          </a:p>
          <a:p>
            <a:pPr eaLnBrk="1" hangingPunct="1">
              <a:spcBef>
                <a:spcPct val="50000"/>
              </a:spcBef>
              <a:buNone/>
              <a:defRPr/>
            </a:pPr>
            <a:r>
              <a:rPr lang="en-US" altLang="en-US" sz="1200" dirty="0">
                <a:latin typeface="Cooper Black" panose="0208090404030B020404" pitchFamily="18" charset="0"/>
              </a:rPr>
              <a:t>	3. Plan and schedule Delivery of Bibles or funds outside the U.S.A.</a:t>
            </a:r>
          </a:p>
        </p:txBody>
      </p:sp>
      <p:sp>
        <p:nvSpPr>
          <p:cNvPr id="3" name="Text Box 2">
            <a:extLst>
              <a:ext uri="{FF2B5EF4-FFF2-40B4-BE49-F238E27FC236}">
                <a16:creationId xmlns:a16="http://schemas.microsoft.com/office/drawing/2014/main" id="{A8A6B0B2-494B-9F20-B7D9-6622EBE860A0}"/>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6CB3EDF9-6AE0-322B-6AFC-159A7833A446}"/>
              </a:ext>
            </a:extLst>
          </p:cNvPr>
          <p:cNvSpPr txBox="1">
            <a:spLocks noChangeArrowheads="1"/>
          </p:cNvSpPr>
          <p:nvPr/>
        </p:nvSpPr>
        <p:spPr bwMode="auto">
          <a:xfrm>
            <a:off x="609600" y="925513"/>
            <a:ext cx="8789988" cy="24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pPr>
            <a:r>
              <a:rPr lang="en-US" altLang="en-US" sz="1300" dirty="0">
                <a:latin typeface="Arial Black" panose="020B0A04020102020204" pitchFamily="34" charset="0"/>
              </a:rPr>
              <a:t>There is not enough time to allow using just old methods and organizations. A new state-of-the-art Cloud Platform with a downloadable Web App must be quickly finished and used. Some of the required tools are now available with others coming available soon via  </a:t>
            </a:r>
            <a:r>
              <a:rPr lang="en-US" altLang="en-US" sz="1300" dirty="0">
                <a:latin typeface="Arial Black" panose="020B0A04020102020204" pitchFamily="34" charset="0"/>
                <a:hlinkClick r:id="rId2"/>
              </a:rPr>
              <a:t>www.Cloud4Christ</a:t>
            </a:r>
            <a:r>
              <a:rPr lang="en-US" altLang="en-US" sz="1300" dirty="0">
                <a:solidFill>
                  <a:schemeClr val="accent1">
                    <a:lumMod val="50000"/>
                  </a:schemeClr>
                </a:solidFill>
                <a:latin typeface="Arial Black" panose="020B0A04020102020204" pitchFamily="34" charset="0"/>
              </a:rPr>
              <a:t>.org</a:t>
            </a:r>
            <a:r>
              <a:rPr lang="en-US" altLang="en-US" sz="1300" dirty="0">
                <a:latin typeface="Arial Black" panose="020B0A04020102020204" pitchFamily="34" charset="0"/>
              </a:rPr>
              <a:t> Platform. </a:t>
            </a:r>
          </a:p>
          <a:p>
            <a:pPr eaLnBrk="1" hangingPunct="1">
              <a:spcBef>
                <a:spcPct val="50000"/>
              </a:spcBef>
              <a:buFontTx/>
              <a:buAutoNum type="arabicPeriod"/>
            </a:pPr>
            <a:r>
              <a:rPr lang="en-US" altLang="en-US" sz="1300" dirty="0">
                <a:latin typeface="Arial Black" panose="020B0A04020102020204" pitchFamily="34" charset="0"/>
              </a:rPr>
              <a:t>God has been at work over 2000 Years getting Individuals, Groups and Organizations ready for His just begun End-time push</a:t>
            </a:r>
          </a:p>
          <a:p>
            <a:pPr eaLnBrk="1" hangingPunct="1">
              <a:spcBef>
                <a:spcPct val="50000"/>
              </a:spcBef>
              <a:buFontTx/>
              <a:buAutoNum type="arabicPeriod"/>
            </a:pPr>
            <a:r>
              <a:rPr lang="en-US" altLang="en-US" sz="1300" dirty="0">
                <a:latin typeface="Arial Black" panose="020B0A04020102020204" pitchFamily="34" charset="0"/>
              </a:rPr>
              <a:t>God has purposed each of us; and has called and has placed each of us in our roles.</a:t>
            </a:r>
          </a:p>
          <a:p>
            <a:pPr eaLnBrk="1" hangingPunct="1">
              <a:spcBef>
                <a:spcPct val="50000"/>
              </a:spcBef>
              <a:buFontTx/>
              <a:buAutoNum type="arabicPeriod" startAt="4"/>
            </a:pPr>
            <a:r>
              <a:rPr lang="en-US" altLang="en-US" sz="1300" dirty="0">
                <a:latin typeface="Arial Black" panose="020B0A04020102020204" pitchFamily="34" charset="0"/>
              </a:rPr>
              <a:t>This new technology is needed now to instantaneously allow immediate and complete integration and proof of Great Commission completion.                    </a:t>
            </a:r>
          </a:p>
        </p:txBody>
      </p:sp>
      <p:sp>
        <p:nvSpPr>
          <p:cNvPr id="18435" name="Text Box 8">
            <a:extLst>
              <a:ext uri="{FF2B5EF4-FFF2-40B4-BE49-F238E27FC236}">
                <a16:creationId xmlns:a16="http://schemas.microsoft.com/office/drawing/2014/main" id="{65BE21D4-2492-B019-7DD7-A2F97C6D0DB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3" name="Text Box 2">
            <a:extLst>
              <a:ext uri="{FF2B5EF4-FFF2-40B4-BE49-F238E27FC236}">
                <a16:creationId xmlns:a16="http://schemas.microsoft.com/office/drawing/2014/main" id="{E4344570-52DF-A803-B8C7-030FC5177DD1}"/>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92A9575B-985C-6691-F5E1-AF827804E1A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0E87174B-3BEF-E815-6F33-0C5909063CBE}"/>
              </a:ext>
            </a:extLst>
          </p:cNvPr>
          <p:cNvSpPr txBox="1">
            <a:spLocks noChangeArrowheads="1"/>
          </p:cNvSpPr>
          <p:nvPr/>
        </p:nvSpPr>
        <p:spPr bwMode="auto">
          <a:xfrm>
            <a:off x="671513" y="1493838"/>
            <a:ext cx="8701087" cy="243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Arial Black" panose="020B0A04020102020204" pitchFamily="34" charset="0"/>
              </a:rPr>
              <a:t>Seven Universal Elements for Churches/Missions:</a:t>
            </a:r>
          </a:p>
          <a:p>
            <a:pPr eaLnBrk="1" hangingPunct="1">
              <a:spcBef>
                <a:spcPct val="50000"/>
              </a:spcBef>
              <a:buFontTx/>
              <a:buNone/>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dirty="0">
                <a:latin typeface="Arial Black" panose="020B0A04020102020204" pitchFamily="34" charset="0"/>
              </a:rPr>
              <a:t>Intentional Priorities given to all types of Bible distribution</a:t>
            </a:r>
          </a:p>
          <a:p>
            <a:pPr eaLnBrk="1" hangingPunct="1">
              <a:spcBef>
                <a:spcPct val="50000"/>
              </a:spcBef>
              <a:buFontTx/>
              <a:buAutoNum type="arabicPeriod" startAt="3"/>
            </a:pPr>
            <a:r>
              <a:rPr lang="en-US" altLang="en-US" sz="1800" dirty="0">
                <a:latin typeface="Arial Black" panose="020B0A04020102020204" pitchFamily="34" charset="0"/>
              </a:rPr>
              <a:t>Authority of God’s Word</a:t>
            </a:r>
          </a:p>
          <a:p>
            <a:pPr eaLnBrk="1" hangingPunct="1">
              <a:spcBef>
                <a:spcPct val="50000"/>
              </a:spcBef>
              <a:buFontTx/>
              <a:buAutoNum type="arabicPeriod" startAt="3"/>
            </a:pPr>
            <a:r>
              <a:rPr lang="en-US" altLang="en-US" sz="1800" dirty="0">
                <a:latin typeface="Arial Black" panose="020B0A04020102020204" pitchFamily="34" charset="0"/>
              </a:rPr>
              <a:t>Identify, Disciple and Train all Church Members</a:t>
            </a:r>
          </a:p>
        </p:txBody>
      </p:sp>
      <p:sp>
        <p:nvSpPr>
          <p:cNvPr id="3" name="Text Box 2">
            <a:extLst>
              <a:ext uri="{FF2B5EF4-FFF2-40B4-BE49-F238E27FC236}">
                <a16:creationId xmlns:a16="http://schemas.microsoft.com/office/drawing/2014/main" id="{9C18C288-B84C-1E58-355C-F77266BAD4B3}"/>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1D8159B8-66C4-8DDE-C51D-32BBDA38A532}"/>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0483" name="Text Box 5">
            <a:extLst>
              <a:ext uri="{FF2B5EF4-FFF2-40B4-BE49-F238E27FC236}">
                <a16:creationId xmlns:a16="http://schemas.microsoft.com/office/drawing/2014/main" id="{C06FB3D9-C395-8C97-2238-4D7E4135C395}"/>
              </a:ext>
            </a:extLst>
          </p:cNvPr>
          <p:cNvSpPr txBox="1">
            <a:spLocks noChangeArrowheads="1"/>
          </p:cNvSpPr>
          <p:nvPr/>
        </p:nvSpPr>
        <p:spPr bwMode="auto">
          <a:xfrm>
            <a:off x="698500" y="1804988"/>
            <a:ext cx="8840788" cy="173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Arial Black" panose="020B0A04020102020204" pitchFamily="34" charset="0"/>
              </a:rPr>
              <a:t>Seven Universal Elements for Churches/Missions: - Continued</a:t>
            </a:r>
            <a:r>
              <a:rPr lang="en-US" altLang="en-US" sz="1800" dirty="0">
                <a:latin typeface="Cooper Black" panose="0208090404030B020404" pitchFamily="18" charset="0"/>
              </a:rPr>
              <a:t> </a:t>
            </a:r>
          </a:p>
          <a:p>
            <a:pPr eaLnBrk="1" hangingPunct="1">
              <a:spcBef>
                <a:spcPct val="50000"/>
              </a:spcBef>
              <a:buFontTx/>
              <a:buNone/>
            </a:pPr>
            <a:r>
              <a:rPr lang="en-US" altLang="en-US" sz="1800" dirty="0">
                <a:latin typeface="Cooper Black" panose="0208090404030B020404" pitchFamily="18" charset="0"/>
              </a:rPr>
              <a:t>	6. Provide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Picture Bibles in Organization entrances and Storefronts to allow easy delivery to Kg-6</a:t>
            </a:r>
            <a:r>
              <a:rPr lang="en-US" altLang="en-US" sz="1800" baseline="30000" dirty="0">
                <a:latin typeface="Cooper Black" panose="0208090404030B020404" pitchFamily="18" charset="0"/>
              </a:rPr>
              <a:t>th</a:t>
            </a:r>
            <a:r>
              <a:rPr lang="en-US" altLang="en-US" sz="1800" dirty="0">
                <a:latin typeface="Cooper Black" panose="0208090404030B020404" pitchFamily="18" charset="0"/>
              </a:rPr>
              <a:t> grade children.</a:t>
            </a:r>
          </a:p>
          <a:p>
            <a:pPr eaLnBrk="1" hangingPunct="1">
              <a:spcBef>
                <a:spcPct val="50000"/>
              </a:spcBef>
              <a:buFontTx/>
              <a:buNone/>
            </a:pPr>
            <a:r>
              <a:rPr lang="en-US" altLang="en-US" sz="1800" dirty="0">
                <a:latin typeface="Cooper Black" panose="0208090404030B020404" pitchFamily="18" charset="0"/>
              </a:rPr>
              <a:t>	7. Maintain stock of B</a:t>
            </a:r>
            <a:r>
              <a:rPr lang="en-US" altLang="en-US" sz="1800" b="1" dirty="0">
                <a:latin typeface="Cooper Black" panose="0208090404030B020404" pitchFamily="18" charset="0"/>
              </a:rPr>
              <a:t>ibles to meet all needs, and record Bible deliveries </a:t>
            </a:r>
            <a:r>
              <a:rPr lang="en-US" altLang="en-US" sz="1800" b="1">
                <a:latin typeface="Cooper Black" panose="0208090404030B020404" pitchFamily="18" charset="0"/>
              </a:rPr>
              <a:t>in above </a:t>
            </a:r>
            <a:r>
              <a:rPr lang="en-US" altLang="en-US" sz="1800" b="1" dirty="0">
                <a:latin typeface="Cooper Black" panose="0208090404030B020404" pitchFamily="18" charset="0"/>
              </a:rPr>
              <a:t>Cloud </a:t>
            </a:r>
            <a:r>
              <a:rPr lang="en-US" altLang="en-US" sz="1800" b="1">
                <a:latin typeface="Cooper Black" panose="0208090404030B020404" pitchFamily="18" charset="0"/>
              </a:rPr>
              <a:t>Apps.</a:t>
            </a:r>
            <a:endParaRPr lang="en-US" altLang="en-US" sz="1800" dirty="0">
              <a:latin typeface="Cooper Black" panose="0208090404030B020404" pitchFamily="18" charset="0"/>
            </a:endParaRPr>
          </a:p>
        </p:txBody>
      </p:sp>
      <p:sp>
        <p:nvSpPr>
          <p:cNvPr id="3" name="Text Box 2">
            <a:extLst>
              <a:ext uri="{FF2B5EF4-FFF2-40B4-BE49-F238E27FC236}">
                <a16:creationId xmlns:a16="http://schemas.microsoft.com/office/drawing/2014/main" id="{4E4B9DD0-BA0B-3FE6-7257-B3B8316DF259}"/>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3394371-CDE9-6563-F904-CBDF8245C5E7}"/>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1507" name="Text Box 3">
            <a:extLst>
              <a:ext uri="{FF2B5EF4-FFF2-40B4-BE49-F238E27FC236}">
                <a16:creationId xmlns:a16="http://schemas.microsoft.com/office/drawing/2014/main" id="{5BB38FCB-439D-5377-C0AE-D2F30F8FC40C}"/>
              </a:ext>
            </a:extLst>
          </p:cNvPr>
          <p:cNvSpPr txBox="1">
            <a:spLocks noChangeArrowheads="1"/>
          </p:cNvSpPr>
          <p:nvPr/>
        </p:nvSpPr>
        <p:spPr bwMode="auto">
          <a:xfrm>
            <a:off x="608013" y="1230313"/>
            <a:ext cx="8842375" cy="311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Organization Needs </a:t>
            </a:r>
          </a:p>
          <a:p>
            <a:pPr eaLnBrk="1" hangingPunct="1">
              <a:spcBef>
                <a:spcPct val="50000"/>
              </a:spcBef>
              <a:buFontTx/>
              <a:buNone/>
            </a:pPr>
            <a:r>
              <a:rPr lang="en-US" altLang="en-US" sz="1800" dirty="0">
                <a:latin typeface="Cooper Black" panose="0208090404030B020404" pitchFamily="18" charset="0"/>
              </a:rPr>
              <a:t>	1. Organization Administrator</a:t>
            </a:r>
          </a:p>
          <a:p>
            <a:pPr eaLnBrk="1" hangingPunct="1">
              <a:spcBef>
                <a:spcPct val="50000"/>
              </a:spcBef>
              <a:buFontTx/>
              <a:buNone/>
            </a:pPr>
            <a:r>
              <a:rPr lang="en-US" altLang="en-US" sz="1800" dirty="0">
                <a:latin typeface="Cooper Black" panose="0208090404030B020404" pitchFamily="18" charset="0"/>
              </a:rPr>
              <a:t>	2. “BEE App Leader. </a:t>
            </a:r>
          </a:p>
          <a:p>
            <a:pPr eaLnBrk="1" hangingPunct="1">
              <a:spcBef>
                <a:spcPct val="50000"/>
              </a:spcBef>
              <a:buFontTx/>
              <a:buNone/>
            </a:pPr>
            <a:r>
              <a:rPr lang="en-US" altLang="en-US" sz="1800" dirty="0">
                <a:latin typeface="Cooper Black" panose="0208090404030B020404" pitchFamily="18" charset="0"/>
              </a:rPr>
              <a:t>	3. Bible Purchaser, and Inventory Manager.</a:t>
            </a:r>
          </a:p>
          <a:p>
            <a:pPr eaLnBrk="1" hangingPunct="1">
              <a:spcBef>
                <a:spcPct val="50000"/>
              </a:spcBef>
              <a:buFontTx/>
              <a:buNone/>
            </a:pPr>
            <a:r>
              <a:rPr lang="en-US" altLang="en-US" sz="1800" dirty="0">
                <a:latin typeface="Cooper Black" panose="0208090404030B020404" pitchFamily="18" charset="0"/>
              </a:rPr>
              <a:t>	4. Volunteer Bible Deliverer Individuals.</a:t>
            </a:r>
          </a:p>
          <a:p>
            <a:pPr eaLnBrk="1" hangingPunct="1">
              <a:spcBef>
                <a:spcPct val="50000"/>
              </a:spcBef>
              <a:buFontTx/>
              <a:buNone/>
            </a:pPr>
            <a:r>
              <a:rPr lang="en-US" altLang="en-US" sz="1800" dirty="0">
                <a:latin typeface="Cooper Black" panose="0208090404030B020404" pitchFamily="18" charset="0"/>
              </a:rPr>
              <a:t>	5. UsSowingSeed.org App Bible delivery status technician.</a:t>
            </a:r>
          </a:p>
          <a:p>
            <a:pPr eaLnBrk="1" hangingPunct="1">
              <a:spcBef>
                <a:spcPct val="50000"/>
              </a:spcBef>
              <a:buFontTx/>
              <a:buNone/>
            </a:pPr>
            <a:r>
              <a:rPr lang="en-US" altLang="en-US" sz="1800" dirty="0">
                <a:latin typeface="Cooper Black" panose="0208090404030B020404" pitchFamily="18" charset="0"/>
              </a:rPr>
              <a:t>		Note: Each  Bible deliverer will keep record of each address 	serviced, and periodically provide to the above technician.</a:t>
            </a:r>
          </a:p>
        </p:txBody>
      </p:sp>
      <p:sp>
        <p:nvSpPr>
          <p:cNvPr id="2" name="Text Box 2">
            <a:extLst>
              <a:ext uri="{FF2B5EF4-FFF2-40B4-BE49-F238E27FC236}">
                <a16:creationId xmlns:a16="http://schemas.microsoft.com/office/drawing/2014/main" id="{01C77761-61FE-513E-1EBC-688FFA11D1AC}"/>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7517F917-B721-596E-4B72-B5F8E9292C65}"/>
              </a:ext>
            </a:extLst>
          </p:cNvPr>
          <p:cNvSpPr txBox="1">
            <a:spLocks noChangeArrowheads="1"/>
          </p:cNvSpPr>
          <p:nvPr/>
        </p:nvSpPr>
        <p:spPr bwMode="auto">
          <a:xfrm>
            <a:off x="9067800" y="5087938"/>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9</a:t>
            </a:r>
          </a:p>
        </p:txBody>
      </p:sp>
      <p:sp>
        <p:nvSpPr>
          <p:cNvPr id="21507" name="Text Box 5">
            <a:extLst>
              <a:ext uri="{FF2B5EF4-FFF2-40B4-BE49-F238E27FC236}">
                <a16:creationId xmlns:a16="http://schemas.microsoft.com/office/drawing/2014/main" id="{1036368C-79A7-0485-AE42-D605944E6DB7}"/>
              </a:ext>
            </a:extLst>
          </p:cNvPr>
          <p:cNvSpPr txBox="1">
            <a:spLocks noChangeArrowheads="1"/>
          </p:cNvSpPr>
          <p:nvPr/>
        </p:nvSpPr>
        <p:spPr bwMode="auto">
          <a:xfrm>
            <a:off x="623888" y="1100442"/>
            <a:ext cx="8842375" cy="385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oper Black" panose="0208090404030B020404" pitchFamily="18" charset="0"/>
              </a:rPr>
              <a:t>Here is the Bottom line on how to perform this BEE Program and complementary Cloud4Christ.org B4EE.org Web App.</a:t>
            </a:r>
            <a:endParaRPr lang="en-US" altLang="en-US" sz="1200" b="1" dirty="0">
              <a:latin typeface="Cooper Black" panose="0208090404030B020404" pitchFamily="18" charset="0"/>
            </a:endParaRPr>
          </a:p>
          <a:p>
            <a:pPr eaLnBrk="1" hangingPunct="1">
              <a:spcBef>
                <a:spcPct val="50000"/>
              </a:spcBef>
              <a:buFontTx/>
              <a:buNone/>
            </a:pPr>
            <a:r>
              <a:rPr lang="en-US" altLang="en-US" sz="1200" b="1" dirty="0">
                <a:latin typeface="Cooper Black" panose="0208090404030B020404" pitchFamily="18" charset="0"/>
              </a:rPr>
              <a:t>	1. Assign an Organization Administrator, if not already available</a:t>
            </a:r>
          </a:p>
          <a:p>
            <a:pPr eaLnBrk="1" hangingPunct="1">
              <a:spcBef>
                <a:spcPct val="50000"/>
              </a:spcBef>
              <a:buFontTx/>
              <a:buNone/>
            </a:pPr>
            <a:r>
              <a:rPr lang="en-US" altLang="en-US" sz="1200" b="1" dirty="0">
                <a:latin typeface="Cooper Black" panose="0208090404030B020404" pitchFamily="18" charset="0"/>
              </a:rPr>
              <a:t>	2. The Organization Administrator assigns a BEE App Leader</a:t>
            </a:r>
          </a:p>
          <a:p>
            <a:pPr eaLnBrk="1" hangingPunct="1">
              <a:spcBef>
                <a:spcPct val="50000"/>
              </a:spcBef>
              <a:buFontTx/>
              <a:buNone/>
            </a:pPr>
            <a:r>
              <a:rPr lang="en-US" altLang="en-US" sz="1200" b="1" dirty="0">
                <a:latin typeface="Cooper Black" panose="0208090404030B020404" pitchFamily="18" charset="0"/>
              </a:rPr>
              <a:t>	3. Establish a Mission or Church Designated BEE fund</a:t>
            </a:r>
          </a:p>
          <a:p>
            <a:pPr eaLnBrk="1" hangingPunct="1">
              <a:spcBef>
                <a:spcPct val="50000"/>
              </a:spcBef>
              <a:buFontTx/>
              <a:buNone/>
            </a:pPr>
            <a:r>
              <a:rPr lang="en-US" altLang="en-US" sz="1200" b="1" dirty="0">
                <a:latin typeface="Cooper Black" panose="0208090404030B020404" pitchFamily="18" charset="0"/>
              </a:rPr>
              <a:t>	4. Conduct fund raisers or provide “free” Biles</a:t>
            </a:r>
          </a:p>
          <a:p>
            <a:pPr eaLnBrk="1" hangingPunct="1">
              <a:spcBef>
                <a:spcPct val="50000"/>
              </a:spcBef>
              <a:buNone/>
            </a:pPr>
            <a:r>
              <a:rPr lang="en-US" altLang="en-US" sz="1200" b="1" dirty="0">
                <a:latin typeface="Cooper Black" panose="0208090404030B020404" pitchFamily="18" charset="0"/>
              </a:rPr>
              <a:t>	5. </a:t>
            </a:r>
            <a:r>
              <a:rPr lang="en-US" altLang="en-US" sz="1200" dirty="0">
                <a:latin typeface="Cooper Black" panose="0208090404030B020404" pitchFamily="18" charset="0"/>
              </a:rPr>
              <a:t>Obtain needed Bibles from organizations such as American Bible Society, Grace Technology.org (when available), Amazon, Bibles in Bulk, via B4EE.org App links, etc.</a:t>
            </a:r>
          </a:p>
          <a:p>
            <a:pPr eaLnBrk="1" hangingPunct="1">
              <a:spcBef>
                <a:spcPct val="50000"/>
              </a:spcBef>
              <a:buFontTx/>
              <a:buNone/>
            </a:pPr>
            <a:r>
              <a:rPr lang="en-US" altLang="en-US" sz="1200" b="1" dirty="0">
                <a:latin typeface="Cooper Black" panose="0208090404030B020404" pitchFamily="18" charset="0"/>
              </a:rPr>
              <a:t>	6. D</a:t>
            </a:r>
            <a:r>
              <a:rPr lang="en-US" altLang="en-US" sz="1200" dirty="0">
                <a:latin typeface="Cooper Black" panose="0208090404030B020404" pitchFamily="18" charset="0"/>
              </a:rPr>
              <a:t>eliver Age graded Bibles to People, Organizations or Specialized Bible Distributors as follows: </a:t>
            </a:r>
          </a:p>
          <a:p>
            <a:pPr eaLnBrk="1" hangingPunct="1">
              <a:spcBef>
                <a:spcPct val="50000"/>
              </a:spcBef>
              <a:buNone/>
            </a:pPr>
            <a:r>
              <a:rPr lang="en-US" altLang="en-US" sz="1200" dirty="0">
                <a:latin typeface="Cooper Black" panose="0208090404030B020404" pitchFamily="18" charset="0"/>
              </a:rPr>
              <a:t>		a. Deliver a </a:t>
            </a:r>
            <a:r>
              <a:rPr lang="en-US" altLang="en-US" sz="1200" dirty="0" err="1">
                <a:latin typeface="Cooper Black" panose="0208090404030B020404" pitchFamily="18" charset="0"/>
              </a:rPr>
              <a:t>Zonderkidz</a:t>
            </a:r>
            <a:r>
              <a:rPr lang="en-US" altLang="en-US" sz="1200" dirty="0">
                <a:latin typeface="Cooper Black" panose="0208090404030B020404" pitchFamily="18" charset="0"/>
              </a:rPr>
              <a:t> © Children’s Picture Bible to all  </a:t>
            </a:r>
            <a:r>
              <a:rPr lang="en-US" altLang="en-US" sz="1200">
                <a:latin typeface="Cooper Black" panose="0208090404030B020404" pitchFamily="18" charset="0"/>
              </a:rPr>
              <a:t>~ 160,000,000 </a:t>
            </a:r>
            <a:r>
              <a:rPr lang="en-US" altLang="en-US" sz="1200" dirty="0">
                <a:latin typeface="Cooper Black" panose="0208090404030B020404" pitchFamily="18" charset="0"/>
              </a:rPr>
              <a:t>(Million) residences in the USA 	    in 3 years. Emphasis is to first deliver this specific </a:t>
            </a:r>
            <a:r>
              <a:rPr lang="en-US" altLang="en-US" sz="1200" dirty="0" err="1">
                <a:latin typeface="Cooper Black" panose="0208090404030B020404" pitchFamily="18" charset="0"/>
              </a:rPr>
              <a:t>Zonderkids</a:t>
            </a:r>
            <a:r>
              <a:rPr lang="en-US" altLang="en-US" sz="1200" dirty="0">
                <a:latin typeface="Cooper Black" panose="0208090404030B020404" pitchFamily="18" charset="0"/>
              </a:rPr>
              <a:t> Children’ Picture Bible (English or 	    Bilingual) within and outside each Mission and Church Walls via the UsSowingSeed.org or B4EE.org  	 	    Cloud4Christ.org Cloud Web site Apps.</a:t>
            </a:r>
          </a:p>
          <a:p>
            <a:pPr eaLnBrk="1" hangingPunct="1">
              <a:spcBef>
                <a:spcPct val="50000"/>
              </a:spcBef>
              <a:buNone/>
            </a:pPr>
            <a:r>
              <a:rPr lang="en-US" altLang="en-US" sz="1200" dirty="0">
                <a:latin typeface="Cooper Black" panose="0208090404030B020404" pitchFamily="18" charset="0"/>
              </a:rPr>
              <a:t>		b. Deliver three to four additional age-graded Bibles via B4EE.org to each Mission and Church within 	     the Church Walls; and outside the Church Walls “Jerusalem” Radius Area, etc..</a:t>
            </a:r>
          </a:p>
          <a:p>
            <a:pPr eaLnBrk="1" hangingPunct="1">
              <a:spcBef>
                <a:spcPct val="50000"/>
              </a:spcBef>
              <a:buNone/>
              <a:defRPr/>
            </a:pPr>
            <a:r>
              <a:rPr lang="en-US" altLang="en-US" sz="1200" dirty="0">
                <a:latin typeface="Cooper Black" panose="0208090404030B020404" pitchFamily="18" charset="0"/>
              </a:rPr>
              <a:t>		c. Plan and schedule Delivery of Bibles or funds to outside the USA People or Organizations .</a:t>
            </a:r>
          </a:p>
        </p:txBody>
      </p:sp>
      <p:sp>
        <p:nvSpPr>
          <p:cNvPr id="2" name="Text Box 2">
            <a:extLst>
              <a:ext uri="{FF2B5EF4-FFF2-40B4-BE49-F238E27FC236}">
                <a16:creationId xmlns:a16="http://schemas.microsoft.com/office/drawing/2014/main" id="{521B5CBF-3341-0AF2-C0A4-E8C0551CC100}"/>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6835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Black" panose="020B0A040201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6835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Black" panose="020B0A040201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13413</TotalTime>
  <Words>1519</Words>
  <Application>Microsoft Office PowerPoint</Application>
  <PresentationFormat>Custom</PresentationFormat>
  <Paragraphs>90</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2113</cp:revision>
  <cp:lastPrinted>2025-01-09T03:47:10Z</cp:lastPrinted>
  <dcterms:created xsi:type="dcterms:W3CDTF">2006-10-04T15:05:18Z</dcterms:created>
  <dcterms:modified xsi:type="dcterms:W3CDTF">2025-01-09T03:48:46Z</dcterms:modified>
</cp:coreProperties>
</file>