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91" r:id="rId2"/>
    <p:sldId id="393" r:id="rId3"/>
    <p:sldId id="452" r:id="rId4"/>
    <p:sldId id="435" r:id="rId5"/>
    <p:sldId id="394" r:id="rId6"/>
    <p:sldId id="408" r:id="rId7"/>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9900"/>
    <a:srgbClr val="FF0000"/>
    <a:srgbClr val="008000"/>
    <a:srgbClr val="C8FAFC"/>
    <a:srgbClr val="006600"/>
    <a:srgbClr val="FF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5126D-8D3D-45BA-BD65-B5EE6437D2C9}" v="10" dt="2025-01-04T03:00:30.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3697" autoAdjust="0"/>
  </p:normalViewPr>
  <p:slideViewPr>
    <p:cSldViewPr>
      <p:cViewPr varScale="1">
        <p:scale>
          <a:sx n="121" d="100"/>
          <a:sy n="121" d="100"/>
        </p:scale>
        <p:origin x="1428" y="96"/>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1E35126D-8D3D-45BA-BD65-B5EE6437D2C9}"/>
    <pc:docChg chg="undo custSel modSld">
      <pc:chgData name="Bill Mays" userId="0fb9eb23-65ad-4b86-80ec-f3178d1d81af" providerId="ADAL" clId="{1E35126D-8D3D-45BA-BD65-B5EE6437D2C9}" dt="2025-01-04T03:00:30.476" v="426" actId="1036"/>
      <pc:docMkLst>
        <pc:docMk/>
      </pc:docMkLst>
      <pc:sldChg chg="addSp delSp modSp mod">
        <pc:chgData name="Bill Mays" userId="0fb9eb23-65ad-4b86-80ec-f3178d1d81af" providerId="ADAL" clId="{1E35126D-8D3D-45BA-BD65-B5EE6437D2C9}" dt="2025-01-04T03:00:30.476" v="426" actId="1036"/>
        <pc:sldMkLst>
          <pc:docMk/>
          <pc:sldMk cId="0" sldId="391"/>
        </pc:sldMkLst>
        <pc:spChg chg="del mod">
          <ac:chgData name="Bill Mays" userId="0fb9eb23-65ad-4b86-80ec-f3178d1d81af" providerId="ADAL" clId="{1E35126D-8D3D-45BA-BD65-B5EE6437D2C9}" dt="2025-01-04T03:00:20.891" v="421" actId="478"/>
          <ac:spMkLst>
            <pc:docMk/>
            <pc:sldMk cId="0" sldId="391"/>
            <ac:spMk id="2" creationId="{26E92A62-95D3-76CB-0C31-6FB067EB0711}"/>
          </ac:spMkLst>
        </pc:spChg>
        <pc:spChg chg="add mod">
          <ac:chgData name="Bill Mays" userId="0fb9eb23-65ad-4b86-80ec-f3178d1d81af" providerId="ADAL" clId="{1E35126D-8D3D-45BA-BD65-B5EE6437D2C9}" dt="2025-01-04T03:00:30.476" v="426" actId="1036"/>
          <ac:spMkLst>
            <pc:docMk/>
            <pc:sldMk cId="0" sldId="391"/>
            <ac:spMk id="19" creationId="{3C92ED96-2D61-8DB2-950C-3E998327793D}"/>
          </ac:spMkLst>
        </pc:spChg>
      </pc:sldChg>
      <pc:sldChg chg="modSp mod">
        <pc:chgData name="Bill Mays" userId="0fb9eb23-65ad-4b86-80ec-f3178d1d81af" providerId="ADAL" clId="{1E35126D-8D3D-45BA-BD65-B5EE6437D2C9}" dt="2024-12-21T13:35:33.714" v="420" actId="6549"/>
        <pc:sldMkLst>
          <pc:docMk/>
          <pc:sldMk cId="0" sldId="408"/>
        </pc:sldMkLst>
        <pc:spChg chg="mod">
          <ac:chgData name="Bill Mays" userId="0fb9eb23-65ad-4b86-80ec-f3178d1d81af" providerId="ADAL" clId="{1E35126D-8D3D-45BA-BD65-B5EE6437D2C9}" dt="2024-12-21T13:35:33.714" v="420" actId="6549"/>
          <ac:spMkLst>
            <pc:docMk/>
            <pc:sldMk cId="0" sldId="408"/>
            <ac:spMk id="20483" creationId="{0F23D360-F6FA-9B67-3AA6-A00A09C56ABC}"/>
          </ac:spMkLst>
        </pc:spChg>
      </pc:sldChg>
      <pc:sldChg chg="modSp mod">
        <pc:chgData name="Bill Mays" userId="0fb9eb23-65ad-4b86-80ec-f3178d1d81af" providerId="ADAL" clId="{1E35126D-8D3D-45BA-BD65-B5EE6437D2C9}" dt="2024-12-21T13:34:10.503" v="373" actId="20577"/>
        <pc:sldMkLst>
          <pc:docMk/>
          <pc:sldMk cId="0" sldId="435"/>
        </pc:sldMkLst>
        <pc:spChg chg="mod">
          <ac:chgData name="Bill Mays" userId="0fb9eb23-65ad-4b86-80ec-f3178d1d81af" providerId="ADAL" clId="{1E35126D-8D3D-45BA-BD65-B5EE6437D2C9}" dt="2024-12-21T13:34:10.503" v="373" actId="20577"/>
          <ac:spMkLst>
            <pc:docMk/>
            <pc:sldMk cId="0" sldId="435"/>
            <ac:spMk id="18435" creationId="{8D1FA034-2475-5A33-4A89-D84BFBA31003}"/>
          </ac:spMkLst>
        </pc:spChg>
      </pc:sldChg>
      <pc:sldChg chg="addSp delSp modSp mod">
        <pc:chgData name="Bill Mays" userId="0fb9eb23-65ad-4b86-80ec-f3178d1d81af" providerId="ADAL" clId="{1E35126D-8D3D-45BA-BD65-B5EE6437D2C9}" dt="2024-12-21T13:26:04.311" v="7" actId="20577"/>
        <pc:sldMkLst>
          <pc:docMk/>
          <pc:sldMk cId="0" sldId="452"/>
        </pc:sldMkLst>
        <pc:spChg chg="mod">
          <ac:chgData name="Bill Mays" userId="0fb9eb23-65ad-4b86-80ec-f3178d1d81af" providerId="ADAL" clId="{1E35126D-8D3D-45BA-BD65-B5EE6437D2C9}" dt="2024-12-21T13:26:04.311" v="7" actId="20577"/>
          <ac:spMkLst>
            <pc:docMk/>
            <pc:sldMk cId="0" sldId="452"/>
            <ac:spMk id="17410" creationId="{CE7D1C89-6524-4963-AD77-00A684CBDDD1}"/>
          </ac:spMkLst>
        </pc:spChg>
        <pc:graphicFrameChg chg="add del modGraphic">
          <ac:chgData name="Bill Mays" userId="0fb9eb23-65ad-4b86-80ec-f3178d1d81af" providerId="ADAL" clId="{1E35126D-8D3D-45BA-BD65-B5EE6437D2C9}" dt="2024-12-21T13:25:55.454" v="4" actId="478"/>
          <ac:graphicFrameMkLst>
            <pc:docMk/>
            <pc:sldMk cId="0" sldId="452"/>
            <ac:graphicFrameMk id="4" creationId="{531303AB-122C-5211-B73A-6222CC1B67C1}"/>
          </ac:graphicFrameMkLst>
        </pc:graphicFrameChg>
      </pc:sldChg>
    </pc:docChg>
  </pc:docChgLst>
  <pc:docChgLst>
    <pc:chgData name="Bill Mays" userId="0fb9eb23-65ad-4b86-80ec-f3178d1d81af" providerId="ADAL" clId="{15C958D9-A59A-403B-8974-10017A4B35FA}"/>
    <pc:docChg chg="custSel delSld modSld">
      <pc:chgData name="Bill Mays" userId="0fb9eb23-65ad-4b86-80ec-f3178d1d81af" providerId="ADAL" clId="{15C958D9-A59A-403B-8974-10017A4B35FA}" dt="2024-12-02T01:57:14.415" v="1579" actId="20577"/>
      <pc:docMkLst>
        <pc:docMk/>
      </pc:docMkLst>
      <pc:sldChg chg="addSp delSp modSp mod">
        <pc:chgData name="Bill Mays" userId="0fb9eb23-65ad-4b86-80ec-f3178d1d81af" providerId="ADAL" clId="{15C958D9-A59A-403B-8974-10017A4B35FA}" dt="2024-11-25T04:27:09.830" v="1266" actId="1038"/>
        <pc:sldMkLst>
          <pc:docMk/>
          <pc:sldMk cId="0" sldId="391"/>
        </pc:sldMkLst>
        <pc:spChg chg="add mod">
          <ac:chgData name="Bill Mays" userId="0fb9eb23-65ad-4b86-80ec-f3178d1d81af" providerId="ADAL" clId="{15C958D9-A59A-403B-8974-10017A4B35FA}" dt="2024-11-22T15:15:27.866" v="93" actId="1036"/>
          <ac:spMkLst>
            <pc:docMk/>
            <pc:sldMk cId="0" sldId="391"/>
            <ac:spMk id="2" creationId="{26E92A62-95D3-76CB-0C31-6FB067EB0711}"/>
          </ac:spMkLst>
        </pc:spChg>
        <pc:spChg chg="add mod">
          <ac:chgData name="Bill Mays" userId="0fb9eb23-65ad-4b86-80ec-f3178d1d81af" providerId="ADAL" clId="{15C958D9-A59A-403B-8974-10017A4B35FA}" dt="2024-11-22T15:15:27.866" v="93" actId="1036"/>
          <ac:spMkLst>
            <pc:docMk/>
            <pc:sldMk cId="0" sldId="391"/>
            <ac:spMk id="7" creationId="{239E1C07-5677-2DF0-D6C6-C217362265C5}"/>
          </ac:spMkLst>
        </pc:spChg>
        <pc:spChg chg="add mod">
          <ac:chgData name="Bill Mays" userId="0fb9eb23-65ad-4b86-80ec-f3178d1d81af" providerId="ADAL" clId="{15C958D9-A59A-403B-8974-10017A4B35FA}" dt="2024-11-25T04:27:09.830" v="1266" actId="1038"/>
          <ac:spMkLst>
            <pc:docMk/>
            <pc:sldMk cId="0" sldId="391"/>
            <ac:spMk id="8" creationId="{40A24E6B-24B6-F863-48D7-257F4CF41AF5}"/>
          </ac:spMkLst>
        </pc:spChg>
        <pc:spChg chg="add mod">
          <ac:chgData name="Bill Mays" userId="0fb9eb23-65ad-4b86-80ec-f3178d1d81af" providerId="ADAL" clId="{15C958D9-A59A-403B-8974-10017A4B35FA}" dt="2024-11-25T04:26:59.534" v="1264" actId="1037"/>
          <ac:spMkLst>
            <pc:docMk/>
            <pc:sldMk cId="0" sldId="391"/>
            <ac:spMk id="9" creationId="{8D1735CC-E7A6-A2B8-EE8E-65BA4A56C9B5}"/>
          </ac:spMkLst>
        </pc:spChg>
        <pc:spChg chg="add mod">
          <ac:chgData name="Bill Mays" userId="0fb9eb23-65ad-4b86-80ec-f3178d1d81af" providerId="ADAL" clId="{15C958D9-A59A-403B-8974-10017A4B35FA}" dt="2024-11-22T15:15:27.866" v="93" actId="1036"/>
          <ac:spMkLst>
            <pc:docMk/>
            <pc:sldMk cId="0" sldId="391"/>
            <ac:spMk id="11" creationId="{0CA2FE74-F4F3-4AC0-0245-2994F9384069}"/>
          </ac:spMkLst>
        </pc:spChg>
        <pc:spChg chg="add mod">
          <ac:chgData name="Bill Mays" userId="0fb9eb23-65ad-4b86-80ec-f3178d1d81af" providerId="ADAL" clId="{15C958D9-A59A-403B-8974-10017A4B35FA}" dt="2024-11-22T15:15:27.866" v="93" actId="1036"/>
          <ac:spMkLst>
            <pc:docMk/>
            <pc:sldMk cId="0" sldId="391"/>
            <ac:spMk id="12" creationId="{7E5A7B96-29C2-A821-0E37-9223B0F0A99E}"/>
          </ac:spMkLst>
        </pc:spChg>
        <pc:spChg chg="add mod">
          <ac:chgData name="Bill Mays" userId="0fb9eb23-65ad-4b86-80ec-f3178d1d81af" providerId="ADAL" clId="{15C958D9-A59A-403B-8974-10017A4B35FA}" dt="2024-11-22T15:15:27.866" v="93" actId="1036"/>
          <ac:spMkLst>
            <pc:docMk/>
            <pc:sldMk cId="0" sldId="391"/>
            <ac:spMk id="13" creationId="{9DB69C68-9CB6-129A-BA4B-23C12E6B77BB}"/>
          </ac:spMkLst>
        </pc:spChg>
        <pc:spChg chg="add mod">
          <ac:chgData name="Bill Mays" userId="0fb9eb23-65ad-4b86-80ec-f3178d1d81af" providerId="ADAL" clId="{15C958D9-A59A-403B-8974-10017A4B35FA}" dt="2024-11-22T15:15:27.866" v="93" actId="1036"/>
          <ac:spMkLst>
            <pc:docMk/>
            <pc:sldMk cId="0" sldId="391"/>
            <ac:spMk id="14" creationId="{32C3669B-0B75-9AC2-D25A-9AE72A7D361A}"/>
          </ac:spMkLst>
        </pc:spChg>
        <pc:spChg chg="add mod">
          <ac:chgData name="Bill Mays" userId="0fb9eb23-65ad-4b86-80ec-f3178d1d81af" providerId="ADAL" clId="{15C958D9-A59A-403B-8974-10017A4B35FA}" dt="2024-11-22T15:15:27.866" v="93" actId="1036"/>
          <ac:spMkLst>
            <pc:docMk/>
            <pc:sldMk cId="0" sldId="391"/>
            <ac:spMk id="15" creationId="{F4ADA29D-D7F7-E034-7529-1BC861DFC44D}"/>
          </ac:spMkLst>
        </pc:spChg>
        <pc:spChg chg="add mod">
          <ac:chgData name="Bill Mays" userId="0fb9eb23-65ad-4b86-80ec-f3178d1d81af" providerId="ADAL" clId="{15C958D9-A59A-403B-8974-10017A4B35FA}" dt="2024-11-22T15:15:27.866" v="93" actId="1036"/>
          <ac:spMkLst>
            <pc:docMk/>
            <pc:sldMk cId="0" sldId="391"/>
            <ac:spMk id="17" creationId="{31CCF3FC-D73C-8D68-447A-3042DBBD8C1B}"/>
          </ac:spMkLst>
        </pc:spChg>
        <pc:spChg chg="add mod">
          <ac:chgData name="Bill Mays" userId="0fb9eb23-65ad-4b86-80ec-f3178d1d81af" providerId="ADAL" clId="{15C958D9-A59A-403B-8974-10017A4B35FA}" dt="2024-11-22T15:16:10.935" v="95" actId="20577"/>
          <ac:spMkLst>
            <pc:docMk/>
            <pc:sldMk cId="0" sldId="391"/>
            <ac:spMk id="18" creationId="{3A1B5358-B439-9CB8-5531-052D253FD6C1}"/>
          </ac:spMkLst>
        </pc:spChg>
        <pc:spChg chg="mod">
          <ac:chgData name="Bill Mays" userId="0fb9eb23-65ad-4b86-80ec-f3178d1d81af" providerId="ADAL" clId="{15C958D9-A59A-403B-8974-10017A4B35FA}" dt="2024-11-22T15:15:27.866" v="93" actId="1036"/>
          <ac:spMkLst>
            <pc:docMk/>
            <pc:sldMk cId="0" sldId="391"/>
            <ac:spMk id="14338" creationId="{8DFF91AB-5384-67BD-7A0C-0EDD49E20E7B}"/>
          </ac:spMkLst>
        </pc:spChg>
        <pc:spChg chg="del">
          <ac:chgData name="Bill Mays" userId="0fb9eb23-65ad-4b86-80ec-f3178d1d81af" providerId="ADAL" clId="{15C958D9-A59A-403B-8974-10017A4B35FA}" dt="2024-11-22T15:14:52.431" v="88" actId="478"/>
          <ac:spMkLst>
            <pc:docMk/>
            <pc:sldMk cId="0" sldId="391"/>
            <ac:spMk id="14339" creationId="{92F89FAA-44B3-C457-C088-DFF12E25708B}"/>
          </ac:spMkLst>
        </pc:spChg>
        <pc:spChg chg="del">
          <ac:chgData name="Bill Mays" userId="0fb9eb23-65ad-4b86-80ec-f3178d1d81af" providerId="ADAL" clId="{15C958D9-A59A-403B-8974-10017A4B35FA}" dt="2024-11-22T15:14:52.431" v="88" actId="478"/>
          <ac:spMkLst>
            <pc:docMk/>
            <pc:sldMk cId="0" sldId="391"/>
            <ac:spMk id="14344" creationId="{572DE58F-E2F2-AA72-A750-CDC1813D2E53}"/>
          </ac:spMkLst>
        </pc:spChg>
        <pc:spChg chg="del">
          <ac:chgData name="Bill Mays" userId="0fb9eb23-65ad-4b86-80ec-f3178d1d81af" providerId="ADAL" clId="{15C958D9-A59A-403B-8974-10017A4B35FA}" dt="2024-11-22T15:14:52.431" v="88" actId="478"/>
          <ac:spMkLst>
            <pc:docMk/>
            <pc:sldMk cId="0" sldId="391"/>
            <ac:spMk id="14345" creationId="{6192D8B9-BBDD-0EAE-1250-1559D4E68FE4}"/>
          </ac:spMkLst>
        </pc:spChg>
        <pc:spChg chg="del">
          <ac:chgData name="Bill Mays" userId="0fb9eb23-65ad-4b86-80ec-f3178d1d81af" providerId="ADAL" clId="{15C958D9-A59A-403B-8974-10017A4B35FA}" dt="2024-11-22T15:14:52.431" v="88" actId="478"/>
          <ac:spMkLst>
            <pc:docMk/>
            <pc:sldMk cId="0" sldId="391"/>
            <ac:spMk id="14346" creationId="{77C39F41-6081-65B6-D733-E35408C28ED0}"/>
          </ac:spMkLst>
        </pc:spChg>
        <pc:spChg chg="del">
          <ac:chgData name="Bill Mays" userId="0fb9eb23-65ad-4b86-80ec-f3178d1d81af" providerId="ADAL" clId="{15C958D9-A59A-403B-8974-10017A4B35FA}" dt="2024-11-22T15:14:52.431" v="88" actId="478"/>
          <ac:spMkLst>
            <pc:docMk/>
            <pc:sldMk cId="0" sldId="391"/>
            <ac:spMk id="14347" creationId="{0AA84F0C-C1E0-E11C-AB03-0A928DB0C2CE}"/>
          </ac:spMkLst>
        </pc:spChg>
        <pc:spChg chg="del">
          <ac:chgData name="Bill Mays" userId="0fb9eb23-65ad-4b86-80ec-f3178d1d81af" providerId="ADAL" clId="{15C958D9-A59A-403B-8974-10017A4B35FA}" dt="2024-11-22T15:14:52.431" v="88" actId="478"/>
          <ac:spMkLst>
            <pc:docMk/>
            <pc:sldMk cId="0" sldId="391"/>
            <ac:spMk id="14348" creationId="{52DF7BF4-AF55-EA3D-3501-35EC215DE867}"/>
          </ac:spMkLst>
        </pc:spChg>
        <pc:spChg chg="del">
          <ac:chgData name="Bill Mays" userId="0fb9eb23-65ad-4b86-80ec-f3178d1d81af" providerId="ADAL" clId="{15C958D9-A59A-403B-8974-10017A4B35FA}" dt="2024-11-22T15:14:52.431" v="88" actId="478"/>
          <ac:spMkLst>
            <pc:docMk/>
            <pc:sldMk cId="0" sldId="391"/>
            <ac:spMk id="14351" creationId="{6187E924-C627-2D24-AA6C-333A43608180}"/>
          </ac:spMkLst>
        </pc:spChg>
        <pc:spChg chg="del">
          <ac:chgData name="Bill Mays" userId="0fb9eb23-65ad-4b86-80ec-f3178d1d81af" providerId="ADAL" clId="{15C958D9-A59A-403B-8974-10017A4B35FA}" dt="2024-11-22T15:14:52.431" v="88" actId="478"/>
          <ac:spMkLst>
            <pc:docMk/>
            <pc:sldMk cId="0" sldId="391"/>
            <ac:spMk id="14354" creationId="{1B8CB72E-0DB9-44B3-57CF-CC8414EB4D07}"/>
          </ac:spMkLst>
        </pc:spChg>
        <pc:spChg chg="del">
          <ac:chgData name="Bill Mays" userId="0fb9eb23-65ad-4b86-80ec-f3178d1d81af" providerId="ADAL" clId="{15C958D9-A59A-403B-8974-10017A4B35FA}" dt="2024-11-22T15:14:52.431" v="88" actId="478"/>
          <ac:spMkLst>
            <pc:docMk/>
            <pc:sldMk cId="0" sldId="391"/>
            <ac:spMk id="14355" creationId="{2FA9CF24-82A5-A8D7-76EE-AA318F688EEF}"/>
          </ac:spMkLst>
        </pc:spChg>
        <pc:spChg chg="del">
          <ac:chgData name="Bill Mays" userId="0fb9eb23-65ad-4b86-80ec-f3178d1d81af" providerId="ADAL" clId="{15C958D9-A59A-403B-8974-10017A4B35FA}" dt="2024-11-22T15:14:52.431" v="88" actId="478"/>
          <ac:spMkLst>
            <pc:docMk/>
            <pc:sldMk cId="0" sldId="391"/>
            <ac:spMk id="14356" creationId="{7137AE57-99E3-42E4-3AC9-73360FEBEAA9}"/>
          </ac:spMkLst>
        </pc:spChg>
        <pc:spChg chg="del">
          <ac:chgData name="Bill Mays" userId="0fb9eb23-65ad-4b86-80ec-f3178d1d81af" providerId="ADAL" clId="{15C958D9-A59A-403B-8974-10017A4B35FA}" dt="2024-11-22T15:14:52.431" v="88" actId="478"/>
          <ac:spMkLst>
            <pc:docMk/>
            <pc:sldMk cId="0" sldId="391"/>
            <ac:spMk id="14358" creationId="{A1AD7E0F-EFEF-9D9F-4C45-FBE44D74E451}"/>
          </ac:spMkLst>
        </pc:spChg>
        <pc:spChg chg="del">
          <ac:chgData name="Bill Mays" userId="0fb9eb23-65ad-4b86-80ec-f3178d1d81af" providerId="ADAL" clId="{15C958D9-A59A-403B-8974-10017A4B35FA}" dt="2024-11-22T15:14:52.431" v="88" actId="478"/>
          <ac:spMkLst>
            <pc:docMk/>
            <pc:sldMk cId="0" sldId="391"/>
            <ac:spMk id="14359" creationId="{404CFC06-685E-5F26-BC5E-5D7994EE2BAC}"/>
          </ac:spMkLst>
        </pc:spChg>
        <pc:picChg chg="add mod">
          <ac:chgData name="Bill Mays" userId="0fb9eb23-65ad-4b86-80ec-f3178d1d81af" providerId="ADAL" clId="{15C958D9-A59A-403B-8974-10017A4B35FA}" dt="2024-11-22T15:15:27.866" v="93" actId="1036"/>
          <ac:picMkLst>
            <pc:docMk/>
            <pc:sldMk cId="0" sldId="391"/>
            <ac:picMk id="3" creationId="{38E934FE-D959-BE3B-9DE8-7445A8DAE42A}"/>
          </ac:picMkLst>
        </pc:picChg>
        <pc:picChg chg="add mod">
          <ac:chgData name="Bill Mays" userId="0fb9eb23-65ad-4b86-80ec-f3178d1d81af" providerId="ADAL" clId="{15C958D9-A59A-403B-8974-10017A4B35FA}" dt="2024-11-22T15:15:27.866" v="93" actId="1036"/>
          <ac:picMkLst>
            <pc:docMk/>
            <pc:sldMk cId="0" sldId="391"/>
            <ac:picMk id="4" creationId="{86EC48D6-6B53-FFDE-5C77-42BBE03B37FA}"/>
          </ac:picMkLst>
        </pc:picChg>
        <pc:picChg chg="add mod">
          <ac:chgData name="Bill Mays" userId="0fb9eb23-65ad-4b86-80ec-f3178d1d81af" providerId="ADAL" clId="{15C958D9-A59A-403B-8974-10017A4B35FA}" dt="2024-11-22T15:15:27.866" v="93" actId="1036"/>
          <ac:picMkLst>
            <pc:docMk/>
            <pc:sldMk cId="0" sldId="391"/>
            <ac:picMk id="5" creationId="{5227277F-1285-9F32-D65D-11C55A25B6D6}"/>
          </ac:picMkLst>
        </pc:picChg>
        <pc:picChg chg="add mod">
          <ac:chgData name="Bill Mays" userId="0fb9eb23-65ad-4b86-80ec-f3178d1d81af" providerId="ADAL" clId="{15C958D9-A59A-403B-8974-10017A4B35FA}" dt="2024-11-22T15:15:27.866" v="93" actId="1036"/>
          <ac:picMkLst>
            <pc:docMk/>
            <pc:sldMk cId="0" sldId="391"/>
            <ac:picMk id="6" creationId="{4D684CBC-E6CC-FC18-1D68-81E2A7B0D8A1}"/>
          </ac:picMkLst>
        </pc:picChg>
        <pc:picChg chg="add mod">
          <ac:chgData name="Bill Mays" userId="0fb9eb23-65ad-4b86-80ec-f3178d1d81af" providerId="ADAL" clId="{15C958D9-A59A-403B-8974-10017A4B35FA}" dt="2024-11-22T15:15:27.866" v="93" actId="1036"/>
          <ac:picMkLst>
            <pc:docMk/>
            <pc:sldMk cId="0" sldId="391"/>
            <ac:picMk id="10" creationId="{A579FB2C-61CD-F84F-A57E-C445671DAD81}"/>
          </ac:picMkLst>
        </pc:picChg>
        <pc:picChg chg="add mod">
          <ac:chgData name="Bill Mays" userId="0fb9eb23-65ad-4b86-80ec-f3178d1d81af" providerId="ADAL" clId="{15C958D9-A59A-403B-8974-10017A4B35FA}" dt="2024-11-22T15:15:27.866" v="93" actId="1036"/>
          <ac:picMkLst>
            <pc:docMk/>
            <pc:sldMk cId="0" sldId="391"/>
            <ac:picMk id="16" creationId="{202B2CDE-FD1A-A94C-D922-C367214175F6}"/>
          </ac:picMkLst>
        </pc:picChg>
        <pc:picChg chg="del">
          <ac:chgData name="Bill Mays" userId="0fb9eb23-65ad-4b86-80ec-f3178d1d81af" providerId="ADAL" clId="{15C958D9-A59A-403B-8974-10017A4B35FA}" dt="2024-11-22T15:14:52.431" v="88" actId="478"/>
          <ac:picMkLst>
            <pc:docMk/>
            <pc:sldMk cId="0" sldId="391"/>
            <ac:picMk id="14340" creationId="{9B38742B-0A18-0E7B-97B9-EDB75CCF9737}"/>
          </ac:picMkLst>
        </pc:picChg>
        <pc:picChg chg="del">
          <ac:chgData name="Bill Mays" userId="0fb9eb23-65ad-4b86-80ec-f3178d1d81af" providerId="ADAL" clId="{15C958D9-A59A-403B-8974-10017A4B35FA}" dt="2024-11-22T15:14:52.431" v="88" actId="478"/>
          <ac:picMkLst>
            <pc:docMk/>
            <pc:sldMk cId="0" sldId="391"/>
            <ac:picMk id="14341" creationId="{7D430ACF-3C9C-2D32-D09D-85E5364D10C2}"/>
          </ac:picMkLst>
        </pc:picChg>
        <pc:picChg chg="del">
          <ac:chgData name="Bill Mays" userId="0fb9eb23-65ad-4b86-80ec-f3178d1d81af" providerId="ADAL" clId="{15C958D9-A59A-403B-8974-10017A4B35FA}" dt="2024-11-22T15:14:52.431" v="88" actId="478"/>
          <ac:picMkLst>
            <pc:docMk/>
            <pc:sldMk cId="0" sldId="391"/>
            <ac:picMk id="14342" creationId="{7B78AC65-12E3-4311-F32C-558F8FABFAB3}"/>
          </ac:picMkLst>
        </pc:picChg>
        <pc:picChg chg="del">
          <ac:chgData name="Bill Mays" userId="0fb9eb23-65ad-4b86-80ec-f3178d1d81af" providerId="ADAL" clId="{15C958D9-A59A-403B-8974-10017A4B35FA}" dt="2024-11-22T15:14:52.431" v="88" actId="478"/>
          <ac:picMkLst>
            <pc:docMk/>
            <pc:sldMk cId="0" sldId="391"/>
            <ac:picMk id="14343" creationId="{75095056-A430-3A4D-3F4D-860754BD9F5D}"/>
          </ac:picMkLst>
        </pc:picChg>
        <pc:picChg chg="del">
          <ac:chgData name="Bill Mays" userId="0fb9eb23-65ad-4b86-80ec-f3178d1d81af" providerId="ADAL" clId="{15C958D9-A59A-403B-8974-10017A4B35FA}" dt="2024-11-22T15:14:52.431" v="88" actId="478"/>
          <ac:picMkLst>
            <pc:docMk/>
            <pc:sldMk cId="0" sldId="391"/>
            <ac:picMk id="14349" creationId="{565CC542-F336-1481-C7A1-3AD645B237EF}"/>
          </ac:picMkLst>
        </pc:picChg>
        <pc:picChg chg="del">
          <ac:chgData name="Bill Mays" userId="0fb9eb23-65ad-4b86-80ec-f3178d1d81af" providerId="ADAL" clId="{15C958D9-A59A-403B-8974-10017A4B35FA}" dt="2024-11-22T15:14:52.431" v="88" actId="478"/>
          <ac:picMkLst>
            <pc:docMk/>
            <pc:sldMk cId="0" sldId="391"/>
            <ac:picMk id="14350" creationId="{150FD57E-548A-B96A-B719-FC4E589189EC}"/>
          </ac:picMkLst>
        </pc:picChg>
        <pc:picChg chg="del">
          <ac:chgData name="Bill Mays" userId="0fb9eb23-65ad-4b86-80ec-f3178d1d81af" providerId="ADAL" clId="{15C958D9-A59A-403B-8974-10017A4B35FA}" dt="2024-11-22T15:14:52.431" v="88" actId="478"/>
          <ac:picMkLst>
            <pc:docMk/>
            <pc:sldMk cId="0" sldId="391"/>
            <ac:picMk id="14352" creationId="{9D3389F2-A1B7-3B26-0486-B288E370D371}"/>
          </ac:picMkLst>
        </pc:picChg>
        <pc:picChg chg="del">
          <ac:chgData name="Bill Mays" userId="0fb9eb23-65ad-4b86-80ec-f3178d1d81af" providerId="ADAL" clId="{15C958D9-A59A-403B-8974-10017A4B35FA}" dt="2024-11-22T15:14:52.431" v="88" actId="478"/>
          <ac:picMkLst>
            <pc:docMk/>
            <pc:sldMk cId="0" sldId="391"/>
            <ac:picMk id="14353" creationId="{59D54511-E89E-A2F0-E174-CF961BD93466}"/>
          </ac:picMkLst>
        </pc:picChg>
        <pc:picChg chg="del">
          <ac:chgData name="Bill Mays" userId="0fb9eb23-65ad-4b86-80ec-f3178d1d81af" providerId="ADAL" clId="{15C958D9-A59A-403B-8974-10017A4B35FA}" dt="2024-11-22T15:14:52.431" v="88" actId="478"/>
          <ac:picMkLst>
            <pc:docMk/>
            <pc:sldMk cId="0" sldId="391"/>
            <ac:picMk id="14357" creationId="{FD0F441E-B54A-F3F6-C9FD-5D572D70EAD0}"/>
          </ac:picMkLst>
        </pc:picChg>
      </pc:sldChg>
      <pc:sldChg chg="addSp delSp modSp mod">
        <pc:chgData name="Bill Mays" userId="0fb9eb23-65ad-4b86-80ec-f3178d1d81af" providerId="ADAL" clId="{15C958D9-A59A-403B-8974-10017A4B35FA}" dt="2024-12-01T04:00:35.729" v="1465" actId="20577"/>
        <pc:sldMkLst>
          <pc:docMk/>
          <pc:sldMk cId="0" sldId="393"/>
        </pc:sldMkLst>
        <pc:spChg chg="add mod">
          <ac:chgData name="Bill Mays" userId="0fb9eb23-65ad-4b86-80ec-f3178d1d81af" providerId="ADAL" clId="{15C958D9-A59A-403B-8974-10017A4B35FA}" dt="2024-11-22T15:16:33.179" v="97"/>
          <ac:spMkLst>
            <pc:docMk/>
            <pc:sldMk cId="0" sldId="393"/>
            <ac:spMk id="2" creationId="{548BF6C9-8AED-B23D-E756-8B709E2BF0D3}"/>
          </ac:spMkLst>
        </pc:spChg>
        <pc:spChg chg="del">
          <ac:chgData name="Bill Mays" userId="0fb9eb23-65ad-4b86-80ec-f3178d1d81af" providerId="ADAL" clId="{15C958D9-A59A-403B-8974-10017A4B35FA}" dt="2024-11-22T15:16:31.474" v="96" actId="478"/>
          <ac:spMkLst>
            <pc:docMk/>
            <pc:sldMk cId="0" sldId="393"/>
            <ac:spMk id="16387" creationId="{A72BB2F6-E9A9-7507-9ADE-68A9BED4B809}"/>
          </ac:spMkLst>
        </pc:spChg>
        <pc:spChg chg="mod">
          <ac:chgData name="Bill Mays" userId="0fb9eb23-65ad-4b86-80ec-f3178d1d81af" providerId="ADAL" clId="{15C958D9-A59A-403B-8974-10017A4B35FA}" dt="2024-12-01T04:00:35.729" v="1465" actId="20577"/>
          <ac:spMkLst>
            <pc:docMk/>
            <pc:sldMk cId="0" sldId="393"/>
            <ac:spMk id="16388" creationId="{6B0D67A6-65D6-B52A-1B6C-6E7342A44773}"/>
          </ac:spMkLst>
        </pc:spChg>
      </pc:sldChg>
      <pc:sldChg chg="addSp delSp modSp mod">
        <pc:chgData name="Bill Mays" userId="0fb9eb23-65ad-4b86-80ec-f3178d1d81af" providerId="ADAL" clId="{15C958D9-A59A-403B-8974-10017A4B35FA}" dt="2024-12-02T01:52:43.185" v="1500" actId="20577"/>
        <pc:sldMkLst>
          <pc:docMk/>
          <pc:sldMk cId="0" sldId="394"/>
        </pc:sldMkLst>
        <pc:spChg chg="add mod">
          <ac:chgData name="Bill Mays" userId="0fb9eb23-65ad-4b86-80ec-f3178d1d81af" providerId="ADAL" clId="{15C958D9-A59A-403B-8974-10017A4B35FA}" dt="2024-11-22T15:17:02.927" v="103"/>
          <ac:spMkLst>
            <pc:docMk/>
            <pc:sldMk cId="0" sldId="394"/>
            <ac:spMk id="2" creationId="{4DD393F5-2948-8FFE-72DA-263B331F791B}"/>
          </ac:spMkLst>
        </pc:spChg>
        <pc:spChg chg="del">
          <ac:chgData name="Bill Mays" userId="0fb9eb23-65ad-4b86-80ec-f3178d1d81af" providerId="ADAL" clId="{15C958D9-A59A-403B-8974-10017A4B35FA}" dt="2024-11-22T15:17:00.834" v="102" actId="478"/>
          <ac:spMkLst>
            <pc:docMk/>
            <pc:sldMk cId="0" sldId="394"/>
            <ac:spMk id="19459" creationId="{E433E5A4-A96C-4EB4-64EA-32E2210EC90A}"/>
          </ac:spMkLst>
        </pc:spChg>
        <pc:spChg chg="mod">
          <ac:chgData name="Bill Mays" userId="0fb9eb23-65ad-4b86-80ec-f3178d1d81af" providerId="ADAL" clId="{15C958D9-A59A-403B-8974-10017A4B35FA}" dt="2024-12-02T01:52:43.185" v="1500" actId="20577"/>
          <ac:spMkLst>
            <pc:docMk/>
            <pc:sldMk cId="0" sldId="394"/>
            <ac:spMk id="19460" creationId="{70DC9525-CA01-F97C-3EF0-3A1F2F07CAE7}"/>
          </ac:spMkLst>
        </pc:spChg>
      </pc:sldChg>
      <pc:sldChg chg="modSp mod">
        <pc:chgData name="Bill Mays" userId="0fb9eb23-65ad-4b86-80ec-f3178d1d81af" providerId="ADAL" clId="{15C958D9-A59A-403B-8974-10017A4B35FA}" dt="2024-12-02T01:57:14.415" v="1579" actId="20577"/>
        <pc:sldMkLst>
          <pc:docMk/>
          <pc:sldMk cId="0" sldId="408"/>
        </pc:sldMkLst>
        <pc:spChg chg="mod">
          <ac:chgData name="Bill Mays" userId="0fb9eb23-65ad-4b86-80ec-f3178d1d81af" providerId="ADAL" clId="{15C958D9-A59A-403B-8974-10017A4B35FA}" dt="2024-12-02T01:57:14.415" v="1579" actId="20577"/>
          <ac:spMkLst>
            <pc:docMk/>
            <pc:sldMk cId="0" sldId="408"/>
            <ac:spMk id="20484" creationId="{7989C4AE-83D2-39D3-88AF-F8FA710E8E61}"/>
          </ac:spMkLst>
        </pc:spChg>
      </pc:sldChg>
      <pc:sldChg chg="addSp delSp modSp mod">
        <pc:chgData name="Bill Mays" userId="0fb9eb23-65ad-4b86-80ec-f3178d1d81af" providerId="ADAL" clId="{15C958D9-A59A-403B-8974-10017A4B35FA}" dt="2024-12-02T01:50:51.004" v="1499" actId="20577"/>
        <pc:sldMkLst>
          <pc:docMk/>
          <pc:sldMk cId="0" sldId="435"/>
        </pc:sldMkLst>
        <pc:spChg chg="add mod">
          <ac:chgData name="Bill Mays" userId="0fb9eb23-65ad-4b86-80ec-f3178d1d81af" providerId="ADAL" clId="{15C958D9-A59A-403B-8974-10017A4B35FA}" dt="2024-11-22T15:16:51.751" v="101"/>
          <ac:spMkLst>
            <pc:docMk/>
            <pc:sldMk cId="0" sldId="435"/>
            <ac:spMk id="2" creationId="{80A3D129-FD27-F426-25CF-C68C3AD08C84}"/>
          </ac:spMkLst>
        </pc:spChg>
        <pc:spChg chg="mod">
          <ac:chgData name="Bill Mays" userId="0fb9eb23-65ad-4b86-80ec-f3178d1d81af" providerId="ADAL" clId="{15C958D9-A59A-403B-8974-10017A4B35FA}" dt="2024-12-02T01:50:51.004" v="1499" actId="20577"/>
          <ac:spMkLst>
            <pc:docMk/>
            <pc:sldMk cId="0" sldId="435"/>
            <ac:spMk id="18435" creationId="{8D1FA034-2475-5A33-4A89-D84BFBA31003}"/>
          </ac:spMkLst>
        </pc:spChg>
        <pc:spChg chg="del">
          <ac:chgData name="Bill Mays" userId="0fb9eb23-65ad-4b86-80ec-f3178d1d81af" providerId="ADAL" clId="{15C958D9-A59A-403B-8974-10017A4B35FA}" dt="2024-11-22T15:16:50.111" v="100" actId="478"/>
          <ac:spMkLst>
            <pc:docMk/>
            <pc:sldMk cId="0" sldId="435"/>
            <ac:spMk id="18436" creationId="{58B04C95-351D-11AA-EB1A-B3D312FFEE65}"/>
          </ac:spMkLst>
        </pc:spChg>
      </pc:sldChg>
      <pc:sldChg chg="del">
        <pc:chgData name="Bill Mays" userId="0fb9eb23-65ad-4b86-80ec-f3178d1d81af" providerId="ADAL" clId="{15C958D9-A59A-403B-8974-10017A4B35FA}" dt="2024-11-22T15:49:19.232" v="1239" actId="47"/>
        <pc:sldMkLst>
          <pc:docMk/>
          <pc:sldMk cId="0" sldId="440"/>
        </pc:sldMkLst>
      </pc:sldChg>
      <pc:sldChg chg="addSp delSp modSp mod">
        <pc:chgData name="Bill Mays" userId="0fb9eb23-65ad-4b86-80ec-f3178d1d81af" providerId="ADAL" clId="{15C958D9-A59A-403B-8974-10017A4B35FA}" dt="2024-12-01T04:01:26.597" v="1466" actId="6549"/>
        <pc:sldMkLst>
          <pc:docMk/>
          <pc:sldMk cId="0" sldId="452"/>
        </pc:sldMkLst>
        <pc:spChg chg="add mod">
          <ac:chgData name="Bill Mays" userId="0fb9eb23-65ad-4b86-80ec-f3178d1d81af" providerId="ADAL" clId="{15C958D9-A59A-403B-8974-10017A4B35FA}" dt="2024-11-22T15:16:42.076" v="99"/>
          <ac:spMkLst>
            <pc:docMk/>
            <pc:sldMk cId="0" sldId="452"/>
            <ac:spMk id="2" creationId="{1F1F3516-F24E-522E-AEA3-5AFAC2578F51}"/>
          </ac:spMkLst>
        </pc:spChg>
        <pc:spChg chg="mod">
          <ac:chgData name="Bill Mays" userId="0fb9eb23-65ad-4b86-80ec-f3178d1d81af" providerId="ADAL" clId="{15C958D9-A59A-403B-8974-10017A4B35FA}" dt="2024-12-01T04:01:26.597" v="1466" actId="6549"/>
          <ac:spMkLst>
            <pc:docMk/>
            <pc:sldMk cId="0" sldId="452"/>
            <ac:spMk id="17410" creationId="{CE7D1C89-6524-4963-AD77-00A684CBDDD1}"/>
          </ac:spMkLst>
        </pc:spChg>
        <pc:spChg chg="del">
          <ac:chgData name="Bill Mays" userId="0fb9eb23-65ad-4b86-80ec-f3178d1d81af" providerId="ADAL" clId="{15C958D9-A59A-403B-8974-10017A4B35FA}" dt="2024-11-22T15:16:40.461" v="98" actId="478"/>
          <ac:spMkLst>
            <pc:docMk/>
            <pc:sldMk cId="0" sldId="452"/>
            <ac:spMk id="17412" creationId="{E7C0DE2F-E74B-8AE3-A952-9082F7403821}"/>
          </ac:spMkLst>
        </pc:spChg>
      </pc:sldChg>
      <pc:sldChg chg="del">
        <pc:chgData name="Bill Mays" userId="0fb9eb23-65ad-4b86-80ec-f3178d1d81af" providerId="ADAL" clId="{15C958D9-A59A-403B-8974-10017A4B35FA}" dt="2024-11-22T15:49:22.372" v="1240" actId="47"/>
        <pc:sldMkLst>
          <pc:docMk/>
          <pc:sldMk cId="0" sldId="4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2D7EC5C-4EDC-C7EF-0B7B-CDDFB992C802}"/>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70657D16-64A0-81B5-B92A-C9582E24CB6E}"/>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22881CC8-0CF4-A49A-0D51-DB43D2F8DCB2}"/>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45FE363B-6947-C2A9-99C5-61DF09F02291}"/>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4765A197-92F9-38F4-B6D0-93509EB7B586}"/>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DE6A711C-3231-EB2E-B8F6-CA0474ADFE16}"/>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16D4FF58-4DC3-478A-99BE-FA239E4BF8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7F346C6-B2C7-1289-5CDC-C71D3BDA2DC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64439AB-77C2-BDC9-E214-80945CF606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2E59FC13-72E4-CF39-AD6C-73F93AB1EB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2610F83C-B611-4F41-9AEC-75C3A8E298C6}"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4438C62-AA64-11F6-13D5-194DBCCA98EB}"/>
              </a:ext>
            </a:extLst>
          </p:cNvPr>
          <p:cNvSpPr>
            <a:spLocks noGrp="1" noChangeArrowheads="1"/>
          </p:cNvSpPr>
          <p:nvPr>
            <p:ph type="dt" sz="half" idx="10"/>
          </p:nvPr>
        </p:nvSpPr>
        <p:spPr/>
        <p:txBody>
          <a:bodyPr/>
          <a:lstStyle>
            <a:lvl1pPr>
              <a:defRPr/>
            </a:lvl1pPr>
          </a:lstStyle>
          <a:p>
            <a:pPr>
              <a:defRPr/>
            </a:pPr>
            <a:fld id="{1EF88B98-75BB-41E3-8392-C679CDE17555}" type="datetime1">
              <a:rPr lang="en-US" altLang="en-US"/>
              <a:pPr>
                <a:defRPr/>
              </a:pPr>
              <a:t>1/3/2025</a:t>
            </a:fld>
            <a:endParaRPr lang="en-US" altLang="en-US" dirty="0"/>
          </a:p>
        </p:txBody>
      </p:sp>
      <p:sp>
        <p:nvSpPr>
          <p:cNvPr id="5" name="Rectangle 5">
            <a:extLst>
              <a:ext uri="{FF2B5EF4-FFF2-40B4-BE49-F238E27FC236}">
                <a16:creationId xmlns:a16="http://schemas.microsoft.com/office/drawing/2014/main" id="{DC2BCCC1-4D0E-B330-D807-6196CF9B07E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9DAC25D-519D-86D1-F878-B8CDE7839BC3}"/>
              </a:ext>
            </a:extLst>
          </p:cNvPr>
          <p:cNvSpPr>
            <a:spLocks noGrp="1" noChangeArrowheads="1"/>
          </p:cNvSpPr>
          <p:nvPr>
            <p:ph type="sldNum" sz="quarter" idx="12"/>
          </p:nvPr>
        </p:nvSpPr>
        <p:spPr/>
        <p:txBody>
          <a:bodyPr/>
          <a:lstStyle>
            <a:lvl1pPr>
              <a:defRPr/>
            </a:lvl1pPr>
          </a:lstStyle>
          <a:p>
            <a:pPr>
              <a:defRPr/>
            </a:pPr>
            <a:fld id="{1C2EC333-FE20-4A5C-8B8D-9FECC402A26E}" type="slidenum">
              <a:rPr lang="en-US" altLang="en-US"/>
              <a:pPr>
                <a:defRPr/>
              </a:pPr>
              <a:t>‹#›</a:t>
            </a:fld>
            <a:endParaRPr lang="en-US" altLang="en-US" dirty="0"/>
          </a:p>
        </p:txBody>
      </p:sp>
    </p:spTree>
    <p:extLst>
      <p:ext uri="{BB962C8B-B14F-4D97-AF65-F5344CB8AC3E}">
        <p14:creationId xmlns:p14="http://schemas.microsoft.com/office/powerpoint/2010/main" val="4183687735"/>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F73D9D-3BA1-F635-D8C2-AD609879E43A}"/>
              </a:ext>
            </a:extLst>
          </p:cNvPr>
          <p:cNvSpPr>
            <a:spLocks noGrp="1" noChangeArrowheads="1"/>
          </p:cNvSpPr>
          <p:nvPr>
            <p:ph type="dt" sz="half" idx="10"/>
          </p:nvPr>
        </p:nvSpPr>
        <p:spPr/>
        <p:txBody>
          <a:bodyPr/>
          <a:lstStyle>
            <a:lvl1pPr>
              <a:defRPr/>
            </a:lvl1pPr>
          </a:lstStyle>
          <a:p>
            <a:pPr>
              <a:defRPr/>
            </a:pPr>
            <a:fld id="{61AEA263-E063-457E-8D3C-0E7F6EC58200}" type="datetime1">
              <a:rPr lang="en-US" altLang="en-US"/>
              <a:pPr>
                <a:defRPr/>
              </a:pPr>
              <a:t>1/3/2025</a:t>
            </a:fld>
            <a:endParaRPr lang="en-US" altLang="en-US" dirty="0"/>
          </a:p>
        </p:txBody>
      </p:sp>
      <p:sp>
        <p:nvSpPr>
          <p:cNvPr id="5" name="Rectangle 5">
            <a:extLst>
              <a:ext uri="{FF2B5EF4-FFF2-40B4-BE49-F238E27FC236}">
                <a16:creationId xmlns:a16="http://schemas.microsoft.com/office/drawing/2014/main" id="{BEE6784C-8DA9-4561-E739-BBEBFF9BB76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2CABE45-37F1-EEEC-B30C-D12D3EC295CF}"/>
              </a:ext>
            </a:extLst>
          </p:cNvPr>
          <p:cNvSpPr>
            <a:spLocks noGrp="1" noChangeArrowheads="1"/>
          </p:cNvSpPr>
          <p:nvPr>
            <p:ph type="sldNum" sz="quarter" idx="12"/>
          </p:nvPr>
        </p:nvSpPr>
        <p:spPr/>
        <p:txBody>
          <a:bodyPr/>
          <a:lstStyle>
            <a:lvl1pPr>
              <a:defRPr/>
            </a:lvl1pPr>
          </a:lstStyle>
          <a:p>
            <a:pPr>
              <a:defRPr/>
            </a:pPr>
            <a:fld id="{0348F29A-62F8-4AA6-8D9E-113BD88704A6}" type="slidenum">
              <a:rPr lang="en-US" altLang="en-US"/>
              <a:pPr>
                <a:defRPr/>
              </a:pPr>
              <a:t>‹#›</a:t>
            </a:fld>
            <a:endParaRPr lang="en-US" altLang="en-US" dirty="0"/>
          </a:p>
        </p:txBody>
      </p:sp>
    </p:spTree>
    <p:extLst>
      <p:ext uri="{BB962C8B-B14F-4D97-AF65-F5344CB8AC3E}">
        <p14:creationId xmlns:p14="http://schemas.microsoft.com/office/powerpoint/2010/main" val="371411292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CBFB20-1A31-9889-17AD-AA2F1E9C5030}"/>
              </a:ext>
            </a:extLst>
          </p:cNvPr>
          <p:cNvSpPr>
            <a:spLocks noGrp="1" noChangeArrowheads="1"/>
          </p:cNvSpPr>
          <p:nvPr>
            <p:ph type="dt" sz="half" idx="10"/>
          </p:nvPr>
        </p:nvSpPr>
        <p:spPr/>
        <p:txBody>
          <a:bodyPr/>
          <a:lstStyle>
            <a:lvl1pPr>
              <a:defRPr/>
            </a:lvl1pPr>
          </a:lstStyle>
          <a:p>
            <a:pPr>
              <a:defRPr/>
            </a:pPr>
            <a:fld id="{20F6074C-9BE1-4AC6-BCD6-FDCAAC16103A}" type="datetime1">
              <a:rPr lang="en-US" altLang="en-US"/>
              <a:pPr>
                <a:defRPr/>
              </a:pPr>
              <a:t>1/3/2025</a:t>
            </a:fld>
            <a:endParaRPr lang="en-US" altLang="en-US" dirty="0"/>
          </a:p>
        </p:txBody>
      </p:sp>
      <p:sp>
        <p:nvSpPr>
          <p:cNvPr id="5" name="Rectangle 5">
            <a:extLst>
              <a:ext uri="{FF2B5EF4-FFF2-40B4-BE49-F238E27FC236}">
                <a16:creationId xmlns:a16="http://schemas.microsoft.com/office/drawing/2014/main" id="{E86810F5-6B04-713B-5DF3-DC0F4A161F3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241AA03-F82E-7CB6-4308-635F3EDF7F73}"/>
              </a:ext>
            </a:extLst>
          </p:cNvPr>
          <p:cNvSpPr>
            <a:spLocks noGrp="1" noChangeArrowheads="1"/>
          </p:cNvSpPr>
          <p:nvPr>
            <p:ph type="sldNum" sz="quarter" idx="12"/>
          </p:nvPr>
        </p:nvSpPr>
        <p:spPr/>
        <p:txBody>
          <a:bodyPr/>
          <a:lstStyle>
            <a:lvl1pPr>
              <a:defRPr/>
            </a:lvl1pPr>
          </a:lstStyle>
          <a:p>
            <a:pPr>
              <a:defRPr/>
            </a:pPr>
            <a:fld id="{9D5D73FB-7A14-4B79-9505-BF901BF211B5}" type="slidenum">
              <a:rPr lang="en-US" altLang="en-US"/>
              <a:pPr>
                <a:defRPr/>
              </a:pPr>
              <a:t>‹#›</a:t>
            </a:fld>
            <a:endParaRPr lang="en-US" altLang="en-US" dirty="0"/>
          </a:p>
        </p:txBody>
      </p:sp>
    </p:spTree>
    <p:extLst>
      <p:ext uri="{BB962C8B-B14F-4D97-AF65-F5344CB8AC3E}">
        <p14:creationId xmlns:p14="http://schemas.microsoft.com/office/powerpoint/2010/main" val="909388388"/>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EC0251-E3FF-FA21-A26A-0A57BF499661}"/>
              </a:ext>
            </a:extLst>
          </p:cNvPr>
          <p:cNvSpPr>
            <a:spLocks noGrp="1" noChangeArrowheads="1"/>
          </p:cNvSpPr>
          <p:nvPr>
            <p:ph type="dt" sz="half" idx="10"/>
          </p:nvPr>
        </p:nvSpPr>
        <p:spPr/>
        <p:txBody>
          <a:bodyPr/>
          <a:lstStyle>
            <a:lvl1pPr>
              <a:defRPr/>
            </a:lvl1pPr>
          </a:lstStyle>
          <a:p>
            <a:pPr>
              <a:defRPr/>
            </a:pPr>
            <a:fld id="{A78F2950-107F-4887-BFBA-35D753E641E7}" type="datetime1">
              <a:rPr lang="en-US" altLang="en-US"/>
              <a:pPr>
                <a:defRPr/>
              </a:pPr>
              <a:t>1/3/2025</a:t>
            </a:fld>
            <a:endParaRPr lang="en-US" altLang="en-US" dirty="0"/>
          </a:p>
        </p:txBody>
      </p:sp>
      <p:sp>
        <p:nvSpPr>
          <p:cNvPr id="5" name="Rectangle 5">
            <a:extLst>
              <a:ext uri="{FF2B5EF4-FFF2-40B4-BE49-F238E27FC236}">
                <a16:creationId xmlns:a16="http://schemas.microsoft.com/office/drawing/2014/main" id="{0239F48C-3E67-90F4-2255-B30A4E611DE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25A0A2D-58F7-9371-86EF-EFE4D8EF4892}"/>
              </a:ext>
            </a:extLst>
          </p:cNvPr>
          <p:cNvSpPr>
            <a:spLocks noGrp="1" noChangeArrowheads="1"/>
          </p:cNvSpPr>
          <p:nvPr>
            <p:ph type="sldNum" sz="quarter" idx="12"/>
          </p:nvPr>
        </p:nvSpPr>
        <p:spPr/>
        <p:txBody>
          <a:bodyPr/>
          <a:lstStyle>
            <a:lvl1pPr>
              <a:defRPr/>
            </a:lvl1pPr>
          </a:lstStyle>
          <a:p>
            <a:pPr>
              <a:defRPr/>
            </a:pPr>
            <a:fld id="{3B7523D0-07CD-4294-8DE6-54BBCC2AD11E}" type="slidenum">
              <a:rPr lang="en-US" altLang="en-US"/>
              <a:pPr>
                <a:defRPr/>
              </a:pPr>
              <a:t>‹#›</a:t>
            </a:fld>
            <a:endParaRPr lang="en-US" altLang="en-US" dirty="0"/>
          </a:p>
        </p:txBody>
      </p:sp>
    </p:spTree>
    <p:extLst>
      <p:ext uri="{BB962C8B-B14F-4D97-AF65-F5344CB8AC3E}">
        <p14:creationId xmlns:p14="http://schemas.microsoft.com/office/powerpoint/2010/main" val="3491748134"/>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3CC888B-1110-0029-D11A-150626071B7A}"/>
              </a:ext>
            </a:extLst>
          </p:cNvPr>
          <p:cNvSpPr>
            <a:spLocks noGrp="1" noChangeArrowheads="1"/>
          </p:cNvSpPr>
          <p:nvPr>
            <p:ph type="dt" sz="half" idx="10"/>
          </p:nvPr>
        </p:nvSpPr>
        <p:spPr/>
        <p:txBody>
          <a:bodyPr/>
          <a:lstStyle>
            <a:lvl1pPr>
              <a:defRPr/>
            </a:lvl1pPr>
          </a:lstStyle>
          <a:p>
            <a:pPr>
              <a:defRPr/>
            </a:pPr>
            <a:fld id="{FA538A54-0D93-4922-AA67-7868FBB4820F}" type="datetime1">
              <a:rPr lang="en-US" altLang="en-US"/>
              <a:pPr>
                <a:defRPr/>
              </a:pPr>
              <a:t>1/3/2025</a:t>
            </a:fld>
            <a:endParaRPr lang="en-US" altLang="en-US" dirty="0"/>
          </a:p>
        </p:txBody>
      </p:sp>
      <p:sp>
        <p:nvSpPr>
          <p:cNvPr id="5" name="Rectangle 5">
            <a:extLst>
              <a:ext uri="{FF2B5EF4-FFF2-40B4-BE49-F238E27FC236}">
                <a16:creationId xmlns:a16="http://schemas.microsoft.com/office/drawing/2014/main" id="{8AEECE99-29B4-94F9-CEC0-4AC58C57142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0C464C9-7659-9617-8E9E-A380B54284F0}"/>
              </a:ext>
            </a:extLst>
          </p:cNvPr>
          <p:cNvSpPr>
            <a:spLocks noGrp="1" noChangeArrowheads="1"/>
          </p:cNvSpPr>
          <p:nvPr>
            <p:ph type="sldNum" sz="quarter" idx="12"/>
          </p:nvPr>
        </p:nvSpPr>
        <p:spPr/>
        <p:txBody>
          <a:bodyPr/>
          <a:lstStyle>
            <a:lvl1pPr>
              <a:defRPr/>
            </a:lvl1pPr>
          </a:lstStyle>
          <a:p>
            <a:pPr>
              <a:defRPr/>
            </a:pPr>
            <a:fld id="{55E408BA-676F-4B68-859B-F9C87AD7C7DF}" type="slidenum">
              <a:rPr lang="en-US" altLang="en-US"/>
              <a:pPr>
                <a:defRPr/>
              </a:pPr>
              <a:t>‹#›</a:t>
            </a:fld>
            <a:endParaRPr lang="en-US" altLang="en-US" dirty="0"/>
          </a:p>
        </p:txBody>
      </p:sp>
    </p:spTree>
    <p:extLst>
      <p:ext uri="{BB962C8B-B14F-4D97-AF65-F5344CB8AC3E}">
        <p14:creationId xmlns:p14="http://schemas.microsoft.com/office/powerpoint/2010/main" val="2707415572"/>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A094CD2F-F513-E979-F9B4-E7189AD25357}"/>
              </a:ext>
            </a:extLst>
          </p:cNvPr>
          <p:cNvSpPr>
            <a:spLocks noGrp="1" noChangeArrowheads="1"/>
          </p:cNvSpPr>
          <p:nvPr>
            <p:ph type="dt" sz="half" idx="10"/>
          </p:nvPr>
        </p:nvSpPr>
        <p:spPr/>
        <p:txBody>
          <a:bodyPr/>
          <a:lstStyle>
            <a:lvl1pPr>
              <a:defRPr/>
            </a:lvl1pPr>
          </a:lstStyle>
          <a:p>
            <a:pPr>
              <a:defRPr/>
            </a:pPr>
            <a:fld id="{743961D1-18CA-44ED-9E04-F11F1A31F3CA}" type="datetime1">
              <a:rPr lang="en-US" altLang="en-US"/>
              <a:pPr>
                <a:defRPr/>
              </a:pPr>
              <a:t>1/3/2025</a:t>
            </a:fld>
            <a:endParaRPr lang="en-US" altLang="en-US" dirty="0"/>
          </a:p>
        </p:txBody>
      </p:sp>
      <p:sp>
        <p:nvSpPr>
          <p:cNvPr id="6" name="Footer Placeholder 2">
            <a:extLst>
              <a:ext uri="{FF2B5EF4-FFF2-40B4-BE49-F238E27FC236}">
                <a16:creationId xmlns:a16="http://schemas.microsoft.com/office/drawing/2014/main" id="{75CDA9C3-7842-9B1E-17DC-7BC4EB9A965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9C1CF9C0-E4F5-8CAD-3413-4C88F787894E}"/>
              </a:ext>
            </a:extLst>
          </p:cNvPr>
          <p:cNvSpPr>
            <a:spLocks noGrp="1" noChangeArrowheads="1"/>
          </p:cNvSpPr>
          <p:nvPr>
            <p:ph type="sldNum" sz="quarter" idx="12"/>
          </p:nvPr>
        </p:nvSpPr>
        <p:spPr/>
        <p:txBody>
          <a:bodyPr/>
          <a:lstStyle>
            <a:lvl1pPr>
              <a:defRPr/>
            </a:lvl1pPr>
          </a:lstStyle>
          <a:p>
            <a:pPr>
              <a:defRPr/>
            </a:pPr>
            <a:fld id="{A75EB635-29B9-45DA-8C91-78990347A5E1}" type="slidenum">
              <a:rPr lang="en-US" altLang="en-US"/>
              <a:pPr>
                <a:defRPr/>
              </a:pPr>
              <a:t>‹#›</a:t>
            </a:fld>
            <a:endParaRPr lang="en-US" altLang="en-US" dirty="0"/>
          </a:p>
        </p:txBody>
      </p:sp>
    </p:spTree>
    <p:extLst>
      <p:ext uri="{BB962C8B-B14F-4D97-AF65-F5344CB8AC3E}">
        <p14:creationId xmlns:p14="http://schemas.microsoft.com/office/powerpoint/2010/main" val="1624851957"/>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9F4EE7-D457-42EA-5A4E-B67559F1B0B4}"/>
              </a:ext>
            </a:extLst>
          </p:cNvPr>
          <p:cNvSpPr>
            <a:spLocks noGrp="1" noChangeArrowheads="1"/>
          </p:cNvSpPr>
          <p:nvPr>
            <p:ph type="dt" sz="half" idx="10"/>
          </p:nvPr>
        </p:nvSpPr>
        <p:spPr/>
        <p:txBody>
          <a:bodyPr/>
          <a:lstStyle>
            <a:lvl1pPr>
              <a:defRPr/>
            </a:lvl1pPr>
          </a:lstStyle>
          <a:p>
            <a:pPr>
              <a:defRPr/>
            </a:pPr>
            <a:fld id="{E271E3DF-4430-495C-BF0A-D9C1C394990D}" type="datetime1">
              <a:rPr lang="en-US" altLang="en-US"/>
              <a:pPr>
                <a:defRPr/>
              </a:pPr>
              <a:t>1/3/2025</a:t>
            </a:fld>
            <a:endParaRPr lang="en-US" altLang="en-US" dirty="0"/>
          </a:p>
        </p:txBody>
      </p:sp>
      <p:sp>
        <p:nvSpPr>
          <p:cNvPr id="8" name="Rectangle 5">
            <a:extLst>
              <a:ext uri="{FF2B5EF4-FFF2-40B4-BE49-F238E27FC236}">
                <a16:creationId xmlns:a16="http://schemas.microsoft.com/office/drawing/2014/main" id="{A676424D-7610-F514-A69B-AC9B9F23BA7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D988DA9-C4B6-1E30-5D19-0D72DD40A502}"/>
              </a:ext>
            </a:extLst>
          </p:cNvPr>
          <p:cNvSpPr>
            <a:spLocks noGrp="1" noChangeArrowheads="1"/>
          </p:cNvSpPr>
          <p:nvPr>
            <p:ph type="sldNum" sz="quarter" idx="12"/>
          </p:nvPr>
        </p:nvSpPr>
        <p:spPr/>
        <p:txBody>
          <a:bodyPr/>
          <a:lstStyle>
            <a:lvl1pPr>
              <a:defRPr/>
            </a:lvl1pPr>
          </a:lstStyle>
          <a:p>
            <a:pPr>
              <a:defRPr/>
            </a:pPr>
            <a:fld id="{3D3D8F10-278A-45C3-B1E6-C6B337EC3C9E}" type="slidenum">
              <a:rPr lang="en-US" altLang="en-US"/>
              <a:pPr>
                <a:defRPr/>
              </a:pPr>
              <a:t>‹#›</a:t>
            </a:fld>
            <a:endParaRPr lang="en-US" altLang="en-US" dirty="0"/>
          </a:p>
        </p:txBody>
      </p:sp>
    </p:spTree>
    <p:extLst>
      <p:ext uri="{BB962C8B-B14F-4D97-AF65-F5344CB8AC3E}">
        <p14:creationId xmlns:p14="http://schemas.microsoft.com/office/powerpoint/2010/main" val="3164957451"/>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B784B3E-95ED-A49D-9EFB-CEF9FEAABF9F}"/>
              </a:ext>
            </a:extLst>
          </p:cNvPr>
          <p:cNvSpPr>
            <a:spLocks noGrp="1" noChangeArrowheads="1"/>
          </p:cNvSpPr>
          <p:nvPr>
            <p:ph type="dt" sz="half" idx="10"/>
          </p:nvPr>
        </p:nvSpPr>
        <p:spPr/>
        <p:txBody>
          <a:bodyPr/>
          <a:lstStyle>
            <a:lvl1pPr>
              <a:defRPr/>
            </a:lvl1pPr>
          </a:lstStyle>
          <a:p>
            <a:pPr>
              <a:defRPr/>
            </a:pPr>
            <a:fld id="{FA5E0154-3560-4258-8CD1-622B7F9518C7}" type="datetime1">
              <a:rPr lang="en-US" altLang="en-US"/>
              <a:pPr>
                <a:defRPr/>
              </a:pPr>
              <a:t>1/3/2025</a:t>
            </a:fld>
            <a:endParaRPr lang="en-US" altLang="en-US" dirty="0"/>
          </a:p>
        </p:txBody>
      </p:sp>
      <p:sp>
        <p:nvSpPr>
          <p:cNvPr id="4" name="Rectangle 5">
            <a:extLst>
              <a:ext uri="{FF2B5EF4-FFF2-40B4-BE49-F238E27FC236}">
                <a16:creationId xmlns:a16="http://schemas.microsoft.com/office/drawing/2014/main" id="{14ECE022-63AC-0BC0-A251-57E9F1318E8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852A0C2-5A59-5778-D23A-5C255A8430DA}"/>
              </a:ext>
            </a:extLst>
          </p:cNvPr>
          <p:cNvSpPr>
            <a:spLocks noGrp="1" noChangeArrowheads="1"/>
          </p:cNvSpPr>
          <p:nvPr>
            <p:ph type="sldNum" sz="quarter" idx="12"/>
          </p:nvPr>
        </p:nvSpPr>
        <p:spPr/>
        <p:txBody>
          <a:bodyPr/>
          <a:lstStyle>
            <a:lvl1pPr>
              <a:defRPr/>
            </a:lvl1pPr>
          </a:lstStyle>
          <a:p>
            <a:pPr>
              <a:defRPr/>
            </a:pPr>
            <a:fld id="{CFDBAB18-1033-4DD6-9DA7-E3B814EB7F52}" type="slidenum">
              <a:rPr lang="en-US" altLang="en-US"/>
              <a:pPr>
                <a:defRPr/>
              </a:pPr>
              <a:t>‹#›</a:t>
            </a:fld>
            <a:endParaRPr lang="en-US" altLang="en-US" dirty="0"/>
          </a:p>
        </p:txBody>
      </p:sp>
    </p:spTree>
    <p:extLst>
      <p:ext uri="{BB962C8B-B14F-4D97-AF65-F5344CB8AC3E}">
        <p14:creationId xmlns:p14="http://schemas.microsoft.com/office/powerpoint/2010/main" val="403518928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06742A-5976-9EA6-0D46-7AADA80BDF72}"/>
              </a:ext>
            </a:extLst>
          </p:cNvPr>
          <p:cNvSpPr>
            <a:spLocks noGrp="1" noChangeArrowheads="1"/>
          </p:cNvSpPr>
          <p:nvPr>
            <p:ph type="dt" sz="half" idx="10"/>
          </p:nvPr>
        </p:nvSpPr>
        <p:spPr/>
        <p:txBody>
          <a:bodyPr/>
          <a:lstStyle>
            <a:lvl1pPr>
              <a:defRPr/>
            </a:lvl1pPr>
          </a:lstStyle>
          <a:p>
            <a:pPr>
              <a:defRPr/>
            </a:pPr>
            <a:fld id="{A6DB4690-8D3F-40FB-B328-B640A18A9EB5}" type="datetime1">
              <a:rPr lang="en-US" altLang="en-US"/>
              <a:pPr>
                <a:defRPr/>
              </a:pPr>
              <a:t>1/3/2025</a:t>
            </a:fld>
            <a:endParaRPr lang="en-US" altLang="en-US" dirty="0"/>
          </a:p>
        </p:txBody>
      </p:sp>
      <p:sp>
        <p:nvSpPr>
          <p:cNvPr id="3" name="Rectangle 5">
            <a:extLst>
              <a:ext uri="{FF2B5EF4-FFF2-40B4-BE49-F238E27FC236}">
                <a16:creationId xmlns:a16="http://schemas.microsoft.com/office/drawing/2014/main" id="{AF47CE96-9C5E-C643-A50E-BA56A83B562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BAD0489-1E98-D01E-054D-809C28E3648B}"/>
              </a:ext>
            </a:extLst>
          </p:cNvPr>
          <p:cNvSpPr>
            <a:spLocks noGrp="1" noChangeArrowheads="1"/>
          </p:cNvSpPr>
          <p:nvPr>
            <p:ph type="sldNum" sz="quarter" idx="12"/>
          </p:nvPr>
        </p:nvSpPr>
        <p:spPr/>
        <p:txBody>
          <a:bodyPr/>
          <a:lstStyle>
            <a:lvl1pPr>
              <a:defRPr/>
            </a:lvl1pPr>
          </a:lstStyle>
          <a:p>
            <a:pPr>
              <a:defRPr/>
            </a:pPr>
            <a:fld id="{C087B349-E821-4013-9F19-1CB127A45E46}" type="slidenum">
              <a:rPr lang="en-US" altLang="en-US"/>
              <a:pPr>
                <a:defRPr/>
              </a:pPr>
              <a:t>‹#›</a:t>
            </a:fld>
            <a:endParaRPr lang="en-US" altLang="en-US" dirty="0"/>
          </a:p>
        </p:txBody>
      </p:sp>
    </p:spTree>
    <p:extLst>
      <p:ext uri="{BB962C8B-B14F-4D97-AF65-F5344CB8AC3E}">
        <p14:creationId xmlns:p14="http://schemas.microsoft.com/office/powerpoint/2010/main" val="2552611728"/>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85A7DA0F-140E-732F-BD0A-C512995F62C4}"/>
              </a:ext>
            </a:extLst>
          </p:cNvPr>
          <p:cNvSpPr>
            <a:spLocks noGrp="1" noChangeArrowheads="1"/>
          </p:cNvSpPr>
          <p:nvPr>
            <p:ph type="dt" sz="half" idx="10"/>
          </p:nvPr>
        </p:nvSpPr>
        <p:spPr/>
        <p:txBody>
          <a:bodyPr/>
          <a:lstStyle>
            <a:lvl1pPr>
              <a:defRPr/>
            </a:lvl1pPr>
          </a:lstStyle>
          <a:p>
            <a:pPr>
              <a:defRPr/>
            </a:pPr>
            <a:fld id="{B3396C28-FD7A-4606-94E6-C05D3D42CCE9}" type="datetime1">
              <a:rPr lang="en-US" altLang="en-US"/>
              <a:pPr>
                <a:defRPr/>
              </a:pPr>
              <a:t>1/3/2025</a:t>
            </a:fld>
            <a:endParaRPr lang="en-US" altLang="en-US" dirty="0"/>
          </a:p>
        </p:txBody>
      </p:sp>
      <p:sp>
        <p:nvSpPr>
          <p:cNvPr id="6" name="Footer Placeholder 2">
            <a:extLst>
              <a:ext uri="{FF2B5EF4-FFF2-40B4-BE49-F238E27FC236}">
                <a16:creationId xmlns:a16="http://schemas.microsoft.com/office/drawing/2014/main" id="{72B9F0D4-1DBF-0A0A-DAC9-828D47CE10B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E5FE40A3-6E2D-B498-2268-111D2B4E0D35}"/>
              </a:ext>
            </a:extLst>
          </p:cNvPr>
          <p:cNvSpPr>
            <a:spLocks noGrp="1" noChangeArrowheads="1"/>
          </p:cNvSpPr>
          <p:nvPr>
            <p:ph type="sldNum" sz="quarter" idx="12"/>
          </p:nvPr>
        </p:nvSpPr>
        <p:spPr/>
        <p:txBody>
          <a:bodyPr/>
          <a:lstStyle>
            <a:lvl1pPr>
              <a:defRPr/>
            </a:lvl1pPr>
          </a:lstStyle>
          <a:p>
            <a:pPr>
              <a:defRPr/>
            </a:pPr>
            <a:fld id="{168AA69D-BB49-49BC-BE66-CF950BD454AD}" type="slidenum">
              <a:rPr lang="en-US" altLang="en-US"/>
              <a:pPr>
                <a:defRPr/>
              </a:pPr>
              <a:t>‹#›</a:t>
            </a:fld>
            <a:endParaRPr lang="en-US" altLang="en-US" dirty="0"/>
          </a:p>
        </p:txBody>
      </p:sp>
    </p:spTree>
    <p:extLst>
      <p:ext uri="{BB962C8B-B14F-4D97-AF65-F5344CB8AC3E}">
        <p14:creationId xmlns:p14="http://schemas.microsoft.com/office/powerpoint/2010/main" val="1422205867"/>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20EBDAF7-4260-3EF1-A2F9-8FC5ED30FB52}"/>
              </a:ext>
            </a:extLst>
          </p:cNvPr>
          <p:cNvSpPr>
            <a:spLocks noGrp="1" noChangeArrowheads="1"/>
          </p:cNvSpPr>
          <p:nvPr>
            <p:ph type="dt" sz="half" idx="10"/>
          </p:nvPr>
        </p:nvSpPr>
        <p:spPr/>
        <p:txBody>
          <a:bodyPr/>
          <a:lstStyle>
            <a:lvl1pPr>
              <a:defRPr/>
            </a:lvl1pPr>
          </a:lstStyle>
          <a:p>
            <a:pPr>
              <a:defRPr/>
            </a:pPr>
            <a:fld id="{2D7F0C5A-6B90-4F16-A34A-F9E3DCA28F44}" type="datetime1">
              <a:rPr lang="en-US" altLang="en-US"/>
              <a:pPr>
                <a:defRPr/>
              </a:pPr>
              <a:t>1/3/2025</a:t>
            </a:fld>
            <a:endParaRPr lang="en-US" altLang="en-US" dirty="0"/>
          </a:p>
        </p:txBody>
      </p:sp>
      <p:sp>
        <p:nvSpPr>
          <p:cNvPr id="6" name="Footer Placeholder 2">
            <a:extLst>
              <a:ext uri="{FF2B5EF4-FFF2-40B4-BE49-F238E27FC236}">
                <a16:creationId xmlns:a16="http://schemas.microsoft.com/office/drawing/2014/main" id="{3AF59439-EE45-C9AA-A3FA-CC1C7FFFB66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B68DA498-BECF-C148-5F87-C7E009FCA13F}"/>
              </a:ext>
            </a:extLst>
          </p:cNvPr>
          <p:cNvSpPr>
            <a:spLocks noGrp="1" noChangeArrowheads="1"/>
          </p:cNvSpPr>
          <p:nvPr>
            <p:ph type="sldNum" sz="quarter" idx="12"/>
          </p:nvPr>
        </p:nvSpPr>
        <p:spPr/>
        <p:txBody>
          <a:bodyPr/>
          <a:lstStyle>
            <a:lvl1pPr>
              <a:defRPr/>
            </a:lvl1pPr>
          </a:lstStyle>
          <a:p>
            <a:pPr>
              <a:defRPr/>
            </a:pPr>
            <a:fld id="{E289184E-7A90-4D3D-9B48-F94CF41624B4}" type="slidenum">
              <a:rPr lang="en-US" altLang="en-US"/>
              <a:pPr>
                <a:defRPr/>
              </a:pPr>
              <a:t>‹#›</a:t>
            </a:fld>
            <a:endParaRPr lang="en-US" altLang="en-US" dirty="0"/>
          </a:p>
        </p:txBody>
      </p:sp>
    </p:spTree>
    <p:extLst>
      <p:ext uri="{BB962C8B-B14F-4D97-AF65-F5344CB8AC3E}">
        <p14:creationId xmlns:p14="http://schemas.microsoft.com/office/powerpoint/2010/main" val="1423409754"/>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161687-7EE8-FCFB-8D24-BE9001FDECAC}"/>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3A39872-74EB-52B9-85FD-4902576890F3}"/>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419D558-3D15-F68A-2E40-948E7C738AA0}"/>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B09119A7-178E-4379-A01C-CA139334F0AE}" type="datetime1">
              <a:rPr lang="en-US" altLang="en-US"/>
              <a:pPr>
                <a:defRPr/>
              </a:pPr>
              <a:t>1/3/2025</a:t>
            </a:fld>
            <a:endParaRPr lang="en-US" altLang="en-US" dirty="0"/>
          </a:p>
        </p:txBody>
      </p:sp>
      <p:sp>
        <p:nvSpPr>
          <p:cNvPr id="1029" name="Rectangle 5">
            <a:extLst>
              <a:ext uri="{FF2B5EF4-FFF2-40B4-BE49-F238E27FC236}">
                <a16:creationId xmlns:a16="http://schemas.microsoft.com/office/drawing/2014/main" id="{087BD542-3936-0393-93BE-AEF53A179742}"/>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8D47A2BD-0566-469E-077F-7A9B433E9DE0}"/>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431819F6-0D71-4B7C-99AE-5E4623EB9D4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3">
            <a:extLst>
              <a:ext uri="{FF2B5EF4-FFF2-40B4-BE49-F238E27FC236}">
                <a16:creationId xmlns:a16="http://schemas.microsoft.com/office/drawing/2014/main" id="{8DFF91AB-5384-67BD-7A0C-0EDD49E20E7B}"/>
              </a:ext>
            </a:extLst>
          </p:cNvPr>
          <p:cNvSpPr txBox="1">
            <a:spLocks noChangeArrowheads="1"/>
          </p:cNvSpPr>
          <p:nvPr/>
        </p:nvSpPr>
        <p:spPr bwMode="auto">
          <a:xfrm>
            <a:off x="517525" y="392113"/>
            <a:ext cx="9023350" cy="3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dirty="0">
                <a:solidFill>
                  <a:srgbClr val="FF0000"/>
                </a:solidFill>
                <a:latin typeface="Cooper Black" panose="0208090404030B020404" pitchFamily="18" charset="0"/>
              </a:rPr>
              <a:t> 11. “My Pass It On Bible Web App©</a:t>
            </a:r>
          </a:p>
        </p:txBody>
      </p:sp>
      <p:pic>
        <p:nvPicPr>
          <p:cNvPr id="3" name="Picture 2">
            <a:extLst>
              <a:ext uri="{FF2B5EF4-FFF2-40B4-BE49-F238E27FC236}">
                <a16:creationId xmlns:a16="http://schemas.microsoft.com/office/drawing/2014/main" id="{38E934FE-D959-BE3B-9DE8-7445A8DAE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676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86EC48D6-6B53-FFDE-5C77-42BBE03B37F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9500" y="10009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227277F-1285-9F32-D65D-11C55A25B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20169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D684CBC-E6CC-FC18-1D68-81E2A7B0D8A1}"/>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86600" y="40520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239E1C07-5677-2DF0-D6C6-C217362265C5}"/>
              </a:ext>
            </a:extLst>
          </p:cNvPr>
          <p:cNvSpPr txBox="1">
            <a:spLocks noChangeArrowheads="1"/>
          </p:cNvSpPr>
          <p:nvPr/>
        </p:nvSpPr>
        <p:spPr bwMode="auto">
          <a:xfrm>
            <a:off x="7086600" y="37949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8" name="Text Box 12">
            <a:extLst>
              <a:ext uri="{FF2B5EF4-FFF2-40B4-BE49-F238E27FC236}">
                <a16:creationId xmlns:a16="http://schemas.microsoft.com/office/drawing/2014/main" id="{40A24E6B-24B6-F863-48D7-257F4CF41AF5}"/>
              </a:ext>
            </a:extLst>
          </p:cNvPr>
          <p:cNvSpPr txBox="1">
            <a:spLocks noChangeArrowheads="1"/>
          </p:cNvSpPr>
          <p:nvPr/>
        </p:nvSpPr>
        <p:spPr bwMode="auto">
          <a:xfrm>
            <a:off x="5403850" y="16105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9" name="Text Box 13">
            <a:extLst>
              <a:ext uri="{FF2B5EF4-FFF2-40B4-BE49-F238E27FC236}">
                <a16:creationId xmlns:a16="http://schemas.microsoft.com/office/drawing/2014/main" id="{8D1735CC-E7A6-A2B8-EE8E-65BA4A56C9B5}"/>
              </a:ext>
            </a:extLst>
          </p:cNvPr>
          <p:cNvSpPr txBox="1">
            <a:spLocks noChangeArrowheads="1"/>
          </p:cNvSpPr>
          <p:nvPr/>
        </p:nvSpPr>
        <p:spPr bwMode="auto">
          <a:xfrm>
            <a:off x="2743200" y="15748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pic>
        <p:nvPicPr>
          <p:cNvPr id="10" name="Picture 11">
            <a:extLst>
              <a:ext uri="{FF2B5EF4-FFF2-40B4-BE49-F238E27FC236}">
                <a16:creationId xmlns:a16="http://schemas.microsoft.com/office/drawing/2014/main" id="{A579FB2C-61CD-F84F-A57E-C445671DAD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20645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
            <a:extLst>
              <a:ext uri="{FF2B5EF4-FFF2-40B4-BE49-F238E27FC236}">
                <a16:creationId xmlns:a16="http://schemas.microsoft.com/office/drawing/2014/main" id="{0CA2FE74-F4F3-4AC0-0245-2994F9384069}"/>
              </a:ext>
            </a:extLst>
          </p:cNvPr>
          <p:cNvSpPr txBox="1">
            <a:spLocks noChangeArrowheads="1"/>
          </p:cNvSpPr>
          <p:nvPr/>
        </p:nvSpPr>
        <p:spPr bwMode="auto">
          <a:xfrm>
            <a:off x="3695700" y="38608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12" name="Text Box 13">
            <a:extLst>
              <a:ext uri="{FF2B5EF4-FFF2-40B4-BE49-F238E27FC236}">
                <a16:creationId xmlns:a16="http://schemas.microsoft.com/office/drawing/2014/main" id="{7E5A7B96-29C2-A821-0E37-9223B0F0A99E}"/>
              </a:ext>
            </a:extLst>
          </p:cNvPr>
          <p:cNvSpPr txBox="1">
            <a:spLocks noChangeArrowheads="1"/>
          </p:cNvSpPr>
          <p:nvPr/>
        </p:nvSpPr>
        <p:spPr bwMode="auto">
          <a:xfrm>
            <a:off x="4879975" y="38608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13" name="Text Box 13">
            <a:extLst>
              <a:ext uri="{FF2B5EF4-FFF2-40B4-BE49-F238E27FC236}">
                <a16:creationId xmlns:a16="http://schemas.microsoft.com/office/drawing/2014/main" id="{9DB69C68-9CB6-129A-BA4B-23C12E6B77BB}"/>
              </a:ext>
            </a:extLst>
          </p:cNvPr>
          <p:cNvSpPr txBox="1">
            <a:spLocks noChangeArrowheads="1"/>
          </p:cNvSpPr>
          <p:nvPr/>
        </p:nvSpPr>
        <p:spPr bwMode="auto">
          <a:xfrm>
            <a:off x="5721350" y="38608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14" name="Text Box 13">
            <a:extLst>
              <a:ext uri="{FF2B5EF4-FFF2-40B4-BE49-F238E27FC236}">
                <a16:creationId xmlns:a16="http://schemas.microsoft.com/office/drawing/2014/main" id="{32C3669B-0B75-9AC2-D25A-9AE72A7D361A}"/>
              </a:ext>
            </a:extLst>
          </p:cNvPr>
          <p:cNvSpPr txBox="1">
            <a:spLocks noChangeArrowheads="1"/>
          </p:cNvSpPr>
          <p:nvPr/>
        </p:nvSpPr>
        <p:spPr bwMode="auto">
          <a:xfrm>
            <a:off x="1866900" y="37846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15" name="Text Box 13">
            <a:extLst>
              <a:ext uri="{FF2B5EF4-FFF2-40B4-BE49-F238E27FC236}">
                <a16:creationId xmlns:a16="http://schemas.microsoft.com/office/drawing/2014/main" id="{F4ADA29D-D7F7-E034-7529-1BC861DFC44D}"/>
              </a:ext>
            </a:extLst>
          </p:cNvPr>
          <p:cNvSpPr txBox="1">
            <a:spLocks noChangeArrowheads="1"/>
          </p:cNvSpPr>
          <p:nvPr/>
        </p:nvSpPr>
        <p:spPr bwMode="auto">
          <a:xfrm>
            <a:off x="4002088" y="34798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16" name="Picture 15">
            <a:extLst>
              <a:ext uri="{FF2B5EF4-FFF2-40B4-BE49-F238E27FC236}">
                <a16:creationId xmlns:a16="http://schemas.microsoft.com/office/drawing/2014/main" id="{202B2CDE-FD1A-A94C-D922-C367214175F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8862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31CCF3FC-D73C-8D68-447A-3042DBBD8C1B}"/>
              </a:ext>
            </a:extLst>
          </p:cNvPr>
          <p:cNvSpPr txBox="1">
            <a:spLocks noChangeArrowheads="1"/>
          </p:cNvSpPr>
          <p:nvPr/>
        </p:nvSpPr>
        <p:spPr bwMode="auto">
          <a:xfrm>
            <a:off x="7050088" y="35631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18" name="Text Box 7">
            <a:extLst>
              <a:ext uri="{FF2B5EF4-FFF2-40B4-BE49-F238E27FC236}">
                <a16:creationId xmlns:a16="http://schemas.microsoft.com/office/drawing/2014/main" id="{3A1B5358-B439-9CB8-5531-052D253FD6C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a:t>
            </a:r>
          </a:p>
        </p:txBody>
      </p:sp>
      <p:sp>
        <p:nvSpPr>
          <p:cNvPr id="19" name="Text Box 13">
            <a:extLst>
              <a:ext uri="{FF2B5EF4-FFF2-40B4-BE49-F238E27FC236}">
                <a16:creationId xmlns:a16="http://schemas.microsoft.com/office/drawing/2014/main" id="{3C92ED96-2D61-8DB2-950C-3E998327793D}"/>
              </a:ext>
            </a:extLst>
          </p:cNvPr>
          <p:cNvSpPr txBox="1">
            <a:spLocks noChangeArrowheads="1"/>
          </p:cNvSpPr>
          <p:nvPr/>
        </p:nvSpPr>
        <p:spPr bwMode="auto">
          <a:xfrm>
            <a:off x="8321431" y="822908"/>
            <a:ext cx="898769"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1-5-2025</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a:extLst>
              <a:ext uri="{FF2B5EF4-FFF2-40B4-BE49-F238E27FC236}">
                <a16:creationId xmlns:a16="http://schemas.microsoft.com/office/drawing/2014/main" id="{8FDC4362-F1C9-C50E-E650-2CD7E6557D02}"/>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2</a:t>
            </a:r>
          </a:p>
        </p:txBody>
      </p:sp>
      <p:sp>
        <p:nvSpPr>
          <p:cNvPr id="16388" name="Text Box 5">
            <a:extLst>
              <a:ext uri="{FF2B5EF4-FFF2-40B4-BE49-F238E27FC236}">
                <a16:creationId xmlns:a16="http://schemas.microsoft.com/office/drawing/2014/main" id="{6B0D67A6-65D6-B52A-1B6C-6E7342A44773}"/>
              </a:ext>
            </a:extLst>
          </p:cNvPr>
          <p:cNvSpPr txBox="1">
            <a:spLocks noChangeArrowheads="1"/>
          </p:cNvSpPr>
          <p:nvPr/>
        </p:nvSpPr>
        <p:spPr bwMode="auto">
          <a:xfrm>
            <a:off x="685800" y="1154113"/>
            <a:ext cx="8789988" cy="377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program, along with our ten other similar Church Bible Legacy Cloud Web Store Apps have their origins in the fact that Winona, my wife, loved and taught children in public, private and religious organizations for 70 years.</a:t>
            </a:r>
          </a:p>
          <a:p>
            <a:pPr eaLnBrk="1" hangingPunct="1">
              <a:spcBef>
                <a:spcPct val="50000"/>
              </a:spcBef>
              <a:buFontTx/>
              <a:buNone/>
            </a:pPr>
            <a:r>
              <a:rPr lang="en-US" altLang="en-US" sz="1600" dirty="0">
                <a:latin typeface="Arial Black" panose="020B0A04020102020204" pitchFamily="34" charset="0"/>
              </a:rPr>
              <a:t>Winona and her husband always had an overwhelming desire to get the word out, particularly to children. </a:t>
            </a:r>
          </a:p>
          <a:p>
            <a:pPr eaLnBrk="1" hangingPunct="1">
              <a:spcBef>
                <a:spcPct val="50000"/>
              </a:spcBef>
              <a:buFontTx/>
              <a:buNone/>
            </a:pPr>
            <a:r>
              <a:rPr lang="en-US" altLang="en-US" sz="1600" dirty="0">
                <a:latin typeface="Arial Black" panose="020B0A04020102020204" pitchFamily="34" charset="0"/>
              </a:rPr>
              <a:t>Missions and Churches should also not expect everyone to automatically come to their brick-and-mortar Missions and Churches.</a:t>
            </a:r>
          </a:p>
          <a:p>
            <a:pPr eaLnBrk="1" hangingPunct="1">
              <a:spcBef>
                <a:spcPct val="50000"/>
              </a:spcBef>
              <a:buFontTx/>
              <a:buNone/>
            </a:pPr>
            <a:r>
              <a:rPr lang="en-US" altLang="en-US" sz="1600" dirty="0">
                <a:latin typeface="Arial Black" panose="020B0A04020102020204" pitchFamily="34" charset="0"/>
              </a:rPr>
              <a:t> It is also based on the belief that each Church Member should fulfill Jesus’ command that they should go into the whole World and meet the World’s  needs and encourage all to accept Jesus as their Savior and Lord. New Christians should serve in the Church, and of course, follow Jesus’ Command  to “Get the word out”.</a:t>
            </a:r>
          </a:p>
        </p:txBody>
      </p:sp>
      <p:sp>
        <p:nvSpPr>
          <p:cNvPr id="2" name="Text Box 53">
            <a:extLst>
              <a:ext uri="{FF2B5EF4-FFF2-40B4-BE49-F238E27FC236}">
                <a16:creationId xmlns:a16="http://schemas.microsoft.com/office/drawing/2014/main" id="{548BF6C9-8AED-B23D-E756-8B709E2BF0D3}"/>
              </a:ext>
            </a:extLst>
          </p:cNvPr>
          <p:cNvSpPr txBox="1">
            <a:spLocks noChangeArrowheads="1"/>
          </p:cNvSpPr>
          <p:nvPr/>
        </p:nvSpPr>
        <p:spPr bwMode="auto">
          <a:xfrm>
            <a:off x="517525" y="392113"/>
            <a:ext cx="9023350" cy="3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dirty="0">
                <a:solidFill>
                  <a:srgbClr val="FF0000"/>
                </a:solidFill>
                <a:latin typeface="Cooper Black" panose="0208090404030B020404" pitchFamily="18" charset="0"/>
              </a:rPr>
              <a:t> 11. “My Pass It On Bible Web App©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CE7D1C89-6524-4963-AD77-00A684CBDDD1}"/>
              </a:ext>
            </a:extLst>
          </p:cNvPr>
          <p:cNvSpPr txBox="1">
            <a:spLocks noChangeArrowheads="1"/>
          </p:cNvSpPr>
          <p:nvPr/>
        </p:nvSpPr>
        <p:spPr bwMode="auto">
          <a:xfrm>
            <a:off x="671513" y="1281113"/>
            <a:ext cx="8789987" cy="303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Purpose:</a:t>
            </a:r>
          </a:p>
          <a:p>
            <a:pPr eaLnBrk="1" hangingPunct="1">
              <a:spcBef>
                <a:spcPct val="50000"/>
              </a:spcBef>
              <a:buFontTx/>
              <a:buNone/>
            </a:pPr>
            <a:r>
              <a:rPr lang="en-US" altLang="en-US" sz="1600" dirty="0">
                <a:latin typeface="Arial Black" panose="020B0A04020102020204" pitchFamily="34" charset="0"/>
              </a:rPr>
              <a:t>The purpose of this Church Bible Distribution Project is to ensure that every child from Kindergarten thru 6</a:t>
            </a:r>
            <a:r>
              <a:rPr lang="en-US" altLang="en-US" sz="1600" baseline="30000" dirty="0">
                <a:latin typeface="Arial Black" panose="020B0A04020102020204" pitchFamily="34" charset="0"/>
              </a:rPr>
              <a:t>th</a:t>
            </a:r>
            <a:r>
              <a:rPr lang="en-US" altLang="en-US" sz="1600" dirty="0">
                <a:latin typeface="Arial Black" panose="020B0A04020102020204" pitchFamily="34" charset="0"/>
              </a:rPr>
              <a:t> grade in the USA receive a personal </a:t>
            </a:r>
            <a:r>
              <a:rPr lang="en-US" altLang="en-US" sz="1600" dirty="0" err="1">
                <a:latin typeface="Arial Black" panose="020B0A04020102020204" pitchFamily="34" charset="0"/>
              </a:rPr>
              <a:t>Zonderkidz</a:t>
            </a:r>
            <a:r>
              <a:rPr lang="en-US" altLang="en-US" sz="1600" dirty="0">
                <a:latin typeface="Arial Black" panose="020B0A04020102020204" pitchFamily="34" charset="0"/>
              </a:rPr>
              <a:t> Picture Bible via delivery of one Bible to each residence. This Project encourages Children who have the fortune to possess one of these Bibles will obtain extra Bibles and pass them on to their friends. A child may even pass theirs on to a sibling or someone else, at a convenient time.</a:t>
            </a:r>
          </a:p>
          <a:p>
            <a:pPr eaLnBrk="1" hangingPunct="1">
              <a:spcBef>
                <a:spcPct val="50000"/>
              </a:spcBef>
              <a:buFontTx/>
              <a:buNone/>
            </a:pPr>
            <a:r>
              <a:rPr lang="en-US" altLang="en-US" sz="1600" dirty="0">
                <a:latin typeface="Arial Black" panose="020B0A04020102020204" pitchFamily="34" charset="0"/>
              </a:rPr>
              <a:t>Our prayer is that older Children, Parents and Grandparents will help the children by reading and discussing the stories with the children. By this activity, many will come to put their faith and trust in Jesus, the True Creator of the universe.</a:t>
            </a:r>
          </a:p>
        </p:txBody>
      </p:sp>
      <p:sp>
        <p:nvSpPr>
          <p:cNvPr id="17411" name="Text Box 3">
            <a:extLst>
              <a:ext uri="{FF2B5EF4-FFF2-40B4-BE49-F238E27FC236}">
                <a16:creationId xmlns:a16="http://schemas.microsoft.com/office/drawing/2014/main" id="{94BEECA1-066E-5A25-0814-F8101C50F459}"/>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2" name="Text Box 53">
            <a:extLst>
              <a:ext uri="{FF2B5EF4-FFF2-40B4-BE49-F238E27FC236}">
                <a16:creationId xmlns:a16="http://schemas.microsoft.com/office/drawing/2014/main" id="{1F1F3516-F24E-522E-AEA3-5AFAC2578F51}"/>
              </a:ext>
            </a:extLst>
          </p:cNvPr>
          <p:cNvSpPr txBox="1">
            <a:spLocks noChangeArrowheads="1"/>
          </p:cNvSpPr>
          <p:nvPr/>
        </p:nvSpPr>
        <p:spPr bwMode="auto">
          <a:xfrm>
            <a:off x="517525" y="392113"/>
            <a:ext cx="9023350" cy="3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dirty="0">
                <a:solidFill>
                  <a:srgbClr val="FF0000"/>
                </a:solidFill>
                <a:latin typeface="Cooper Black" panose="0208090404030B020404" pitchFamily="18" charset="0"/>
              </a:rPr>
              <a:t> 11. “My Pass It On Bible Web App©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7576AB08-4332-2BA7-C504-B208131C05C3}"/>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8435" name="Text Box 4">
            <a:extLst>
              <a:ext uri="{FF2B5EF4-FFF2-40B4-BE49-F238E27FC236}">
                <a16:creationId xmlns:a16="http://schemas.microsoft.com/office/drawing/2014/main" id="{8D1FA034-2475-5A33-4A89-D84BFBA31003}"/>
              </a:ext>
            </a:extLst>
          </p:cNvPr>
          <p:cNvSpPr txBox="1">
            <a:spLocks noChangeArrowheads="1"/>
          </p:cNvSpPr>
          <p:nvPr/>
        </p:nvSpPr>
        <p:spPr bwMode="auto">
          <a:xfrm>
            <a:off x="685800" y="1382713"/>
            <a:ext cx="8789988" cy="409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Cooper Black" panose="0208090404030B020404" pitchFamily="18" charset="0"/>
              </a:rPr>
              <a:t>Scope</a:t>
            </a:r>
          </a:p>
          <a:p>
            <a:pPr eaLnBrk="1" hangingPunct="1">
              <a:spcBef>
                <a:spcPct val="50000"/>
              </a:spcBef>
              <a:buFontTx/>
              <a:buNone/>
            </a:pPr>
            <a:r>
              <a:rPr lang="en-US" altLang="en-US" sz="1800" dirty="0">
                <a:latin typeface="Cooper Black" panose="0208090404030B020404" pitchFamily="18" charset="0"/>
              </a:rPr>
              <a:t>This “Pass it On” Bible Distribution Project encourages current owners of a Children’s Bible to pass theirs on to another at a convenient time.</a:t>
            </a:r>
          </a:p>
          <a:p>
            <a:pPr eaLnBrk="1" hangingPunct="1">
              <a:spcBef>
                <a:spcPct val="50000"/>
              </a:spcBef>
              <a:buFontTx/>
              <a:buNone/>
            </a:pPr>
            <a:r>
              <a:rPr lang="en-US" altLang="en-US" sz="1800" dirty="0">
                <a:latin typeface="Cooper Black" panose="0208090404030B020404" pitchFamily="18" charset="0"/>
              </a:rPr>
              <a:t>This App also encourages those Children with a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Picture Bible to obtain additional copies via, UsSowsingSeed.org, or from an appropriate  Christian Organization or Individual and give to a friend, etc..</a:t>
            </a:r>
          </a:p>
          <a:p>
            <a:pPr eaLnBrk="1" hangingPunct="1">
              <a:spcBef>
                <a:spcPct val="50000"/>
              </a:spcBef>
              <a:buFontTx/>
              <a:buNone/>
            </a:pPr>
            <a:r>
              <a:rPr lang="en-US" altLang="en-US" sz="1800" dirty="0">
                <a:latin typeface="Cooper Black" panose="0208090404030B020404" pitchFamily="18" charset="0"/>
              </a:rPr>
              <a:t>This App also encourages individuals or Organizations to make a list of residences who have been given one or more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Picture Bible to, say, Mail or hand deliver two extra copies of the above Bible to the residences so they may pass them on to their friends. Our UsSowingSeed.org App may be used to generate the list and record the gifts. </a:t>
            </a:r>
          </a:p>
        </p:txBody>
      </p:sp>
      <p:sp>
        <p:nvSpPr>
          <p:cNvPr id="2" name="Text Box 53">
            <a:extLst>
              <a:ext uri="{FF2B5EF4-FFF2-40B4-BE49-F238E27FC236}">
                <a16:creationId xmlns:a16="http://schemas.microsoft.com/office/drawing/2014/main" id="{80A3D129-FD27-F426-25CF-C68C3AD08C84}"/>
              </a:ext>
            </a:extLst>
          </p:cNvPr>
          <p:cNvSpPr txBox="1">
            <a:spLocks noChangeArrowheads="1"/>
          </p:cNvSpPr>
          <p:nvPr/>
        </p:nvSpPr>
        <p:spPr bwMode="auto">
          <a:xfrm>
            <a:off x="517525" y="392113"/>
            <a:ext cx="9023350" cy="3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dirty="0">
                <a:solidFill>
                  <a:srgbClr val="FF0000"/>
                </a:solidFill>
                <a:latin typeface="Cooper Black" panose="0208090404030B020404" pitchFamily="18" charset="0"/>
              </a:rPr>
              <a:t> 11. “My Pass It On Bible Web App©</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a:extLst>
              <a:ext uri="{FF2B5EF4-FFF2-40B4-BE49-F238E27FC236}">
                <a16:creationId xmlns:a16="http://schemas.microsoft.com/office/drawing/2014/main" id="{4D5A5A94-C923-D1F1-058E-7A0F3C0054FB}"/>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9460" name="Text Box 5">
            <a:extLst>
              <a:ext uri="{FF2B5EF4-FFF2-40B4-BE49-F238E27FC236}">
                <a16:creationId xmlns:a16="http://schemas.microsoft.com/office/drawing/2014/main" id="{70DC9525-CA01-F97C-3EF0-3A1F2F07CAE7}"/>
              </a:ext>
            </a:extLst>
          </p:cNvPr>
          <p:cNvSpPr txBox="1">
            <a:spLocks noChangeArrowheads="1"/>
          </p:cNvSpPr>
          <p:nvPr/>
        </p:nvSpPr>
        <p:spPr bwMode="auto">
          <a:xfrm>
            <a:off x="633413" y="1108075"/>
            <a:ext cx="8791575" cy="2785760"/>
          </a:xfrm>
          <a:prstGeom prst="rect">
            <a:avLst/>
          </a:prstGeom>
          <a:noFill/>
          <a:ln>
            <a:noFill/>
          </a:ln>
          <a:effec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600" u="sng" dirty="0">
                <a:solidFill>
                  <a:srgbClr val="6B6BF9"/>
                </a:solidFill>
                <a:latin typeface="Congenial Black" panose="02000503040000020004" pitchFamily="2" charset="0"/>
              </a:rPr>
              <a:t>The Program is important because:</a:t>
            </a:r>
          </a:p>
          <a:p>
            <a:pPr eaLnBrk="1" hangingPunct="1">
              <a:spcBef>
                <a:spcPct val="50000"/>
              </a:spcBef>
              <a:buFontTx/>
              <a:buNone/>
              <a:defRPr/>
            </a:pPr>
            <a:r>
              <a:rPr lang="en-US" altLang="en-US" sz="1600" dirty="0">
                <a:latin typeface="Congenial Black" panose="02000503040000020004" pitchFamily="2" charset="0"/>
              </a:rPr>
              <a:t>There is not enough time to allow even children to sit idly by and let our generation continue to disintegrate. We need to effectively use more laborers, social media, and the Cloud4Christ.org ~29 Web Apps. </a:t>
            </a:r>
          </a:p>
          <a:p>
            <a:pPr eaLnBrk="1" hangingPunct="1">
              <a:spcBef>
                <a:spcPct val="50000"/>
              </a:spcBef>
              <a:buNone/>
              <a:defRPr/>
            </a:pPr>
            <a:r>
              <a:rPr lang="en-US" altLang="en-US" sz="1600" dirty="0">
                <a:latin typeface="Congenial Black" panose="02000503040000020004" pitchFamily="2" charset="0"/>
              </a:rPr>
              <a:t>God has been at work over 2000 Years getting us ready to accept this God just provided end-time push. </a:t>
            </a:r>
          </a:p>
          <a:p>
            <a:pPr eaLnBrk="1" hangingPunct="1">
              <a:spcBef>
                <a:spcPct val="50000"/>
              </a:spcBef>
              <a:buNone/>
              <a:defRPr/>
            </a:pPr>
            <a:r>
              <a:rPr lang="en-US" altLang="en-US" sz="1600" dirty="0">
                <a:latin typeface="Congenial Black" panose="02000503040000020004" pitchFamily="2" charset="0"/>
              </a:rPr>
              <a:t>God has purposed each of us and has called and has placed each of us in our roles. </a:t>
            </a:r>
          </a:p>
          <a:p>
            <a:pPr eaLnBrk="1" hangingPunct="1">
              <a:spcBef>
                <a:spcPct val="50000"/>
              </a:spcBef>
              <a:buNone/>
              <a:defRPr/>
            </a:pPr>
            <a:r>
              <a:rPr lang="en-US" altLang="en-US" sz="1600" dirty="0">
                <a:latin typeface="Congenial Black" panose="02000503040000020004" pitchFamily="2" charset="0"/>
              </a:rPr>
              <a:t>God will be glorified when we use all means to fill his Universal Church, with those  </a:t>
            </a:r>
            <a:r>
              <a:rPr lang="en-US" altLang="en-US" sz="1600" dirty="0">
                <a:latin typeface="Cooper Black" panose="0208090404030B020404" pitchFamily="18" charset="0"/>
              </a:rPr>
              <a:t>believers Jesus has and will grant new life for Eternity.</a:t>
            </a:r>
            <a:r>
              <a:rPr lang="en-US" altLang="en-US" sz="1600" dirty="0">
                <a:latin typeface="Congenial Black" panose="02000503040000020004" pitchFamily="2" charset="0"/>
              </a:rPr>
              <a:t> </a:t>
            </a:r>
          </a:p>
        </p:txBody>
      </p:sp>
      <p:sp>
        <p:nvSpPr>
          <p:cNvPr id="2" name="Text Box 53">
            <a:extLst>
              <a:ext uri="{FF2B5EF4-FFF2-40B4-BE49-F238E27FC236}">
                <a16:creationId xmlns:a16="http://schemas.microsoft.com/office/drawing/2014/main" id="{4DD393F5-2948-8FFE-72DA-263B331F791B}"/>
              </a:ext>
            </a:extLst>
          </p:cNvPr>
          <p:cNvSpPr txBox="1">
            <a:spLocks noChangeArrowheads="1"/>
          </p:cNvSpPr>
          <p:nvPr/>
        </p:nvSpPr>
        <p:spPr bwMode="auto">
          <a:xfrm>
            <a:off x="517525" y="392113"/>
            <a:ext cx="9023350" cy="3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dirty="0">
                <a:solidFill>
                  <a:srgbClr val="FF0000"/>
                </a:solidFill>
                <a:latin typeface="Cooper Black" panose="0208090404030B020404" pitchFamily="18" charset="0"/>
              </a:rPr>
              <a:t> 11. “My Pass It On Bible Web App©</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a:extLst>
              <a:ext uri="{FF2B5EF4-FFF2-40B4-BE49-F238E27FC236}">
                <a16:creationId xmlns:a16="http://schemas.microsoft.com/office/drawing/2014/main" id="{141973DD-D16D-5E96-8D5E-ABE4BBE114C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20483" name="Text Box 53">
            <a:extLst>
              <a:ext uri="{FF2B5EF4-FFF2-40B4-BE49-F238E27FC236}">
                <a16:creationId xmlns:a16="http://schemas.microsoft.com/office/drawing/2014/main" id="{0F23D360-F6FA-9B67-3AA6-A00A09C56ABC}"/>
              </a:ext>
            </a:extLst>
          </p:cNvPr>
          <p:cNvSpPr txBox="1">
            <a:spLocks noChangeArrowheads="1"/>
          </p:cNvSpPr>
          <p:nvPr/>
        </p:nvSpPr>
        <p:spPr bwMode="auto">
          <a:xfrm>
            <a:off x="501650" y="285750"/>
            <a:ext cx="902335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 11. “My Pass It On” Individual  </a:t>
            </a:r>
            <a:r>
              <a:rPr lang="en-US" altLang="en-US" sz="2000" dirty="0" err="1">
                <a:solidFill>
                  <a:srgbClr val="FF0000"/>
                </a:solidFill>
                <a:latin typeface="Arial Black" panose="020B0A04020102020204" pitchFamily="34" charset="0"/>
              </a:rPr>
              <a:t>Zonderkidz</a:t>
            </a:r>
            <a:r>
              <a:rPr lang="en-US" altLang="en-US" sz="2000">
                <a:solidFill>
                  <a:srgbClr val="FF0000"/>
                </a:solidFill>
                <a:latin typeface="Arial Black" panose="020B0A04020102020204" pitchFamily="34" charset="0"/>
              </a:rPr>
              <a:t> Children’s </a:t>
            </a:r>
            <a:r>
              <a:rPr lang="en-US" altLang="en-US" sz="2000" dirty="0">
                <a:solidFill>
                  <a:srgbClr val="FF0000"/>
                </a:solidFill>
                <a:latin typeface="Arial Black" panose="020B0A04020102020204" pitchFamily="34" charset="0"/>
              </a:rPr>
              <a:t>Picture Bible </a:t>
            </a:r>
            <a:r>
              <a:rPr lang="en-US" altLang="en-US" sz="2000">
                <a:solidFill>
                  <a:srgbClr val="FF0000"/>
                </a:solidFill>
                <a:latin typeface="Arial Black" panose="020B0A04020102020204" pitchFamily="34" charset="0"/>
              </a:rPr>
              <a:t>Distribution App</a:t>
            </a:r>
            <a:r>
              <a:rPr lang="en-US" altLang="en-US" sz="2000" dirty="0">
                <a:solidFill>
                  <a:srgbClr val="FF0000"/>
                </a:solidFill>
                <a:latin typeface="Arial Black" panose="020B0A04020102020204" pitchFamily="34" charset="0"/>
              </a:rPr>
              <a:t>©</a:t>
            </a:r>
          </a:p>
        </p:txBody>
      </p:sp>
      <p:sp>
        <p:nvSpPr>
          <p:cNvPr id="20484" name="Text Box 4">
            <a:extLst>
              <a:ext uri="{FF2B5EF4-FFF2-40B4-BE49-F238E27FC236}">
                <a16:creationId xmlns:a16="http://schemas.microsoft.com/office/drawing/2014/main" id="{7989C4AE-83D2-39D3-88AF-F8FA710E8E61}"/>
              </a:ext>
            </a:extLst>
          </p:cNvPr>
          <p:cNvSpPr txBox="1">
            <a:spLocks noChangeArrowheads="1"/>
          </p:cNvSpPr>
          <p:nvPr/>
        </p:nvSpPr>
        <p:spPr bwMode="auto">
          <a:xfrm>
            <a:off x="671513" y="1493838"/>
            <a:ext cx="8701087" cy="243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Arial Black" panose="020B0A04020102020204" pitchFamily="34" charset="0"/>
              </a:rPr>
              <a:t>Five  Universal Elements for Churches/Missions:</a:t>
            </a:r>
          </a:p>
          <a:p>
            <a:pPr eaLnBrk="1" hangingPunct="1">
              <a:spcBef>
                <a:spcPct val="50000"/>
              </a:spcBef>
              <a:buFontTx/>
              <a:buAutoNum type="arabicPeriod"/>
            </a:pPr>
            <a:r>
              <a:rPr lang="en-US" altLang="en-US" sz="1800" dirty="0">
                <a:latin typeface="Arial Black" panose="020B0A04020102020204" pitchFamily="34" charset="0"/>
              </a:rPr>
              <a:t>Extraordinary Prayer </a:t>
            </a:r>
          </a:p>
          <a:p>
            <a:pPr eaLnBrk="1" hangingPunct="1">
              <a:spcBef>
                <a:spcPct val="50000"/>
              </a:spcBef>
              <a:buFontTx/>
              <a:buAutoNum type="arabicPeriod"/>
            </a:pPr>
            <a:r>
              <a:rPr lang="en-US" altLang="en-US" sz="1800" dirty="0">
                <a:latin typeface="Arial Black" panose="020B0A04020102020204" pitchFamily="34" charset="0"/>
              </a:rPr>
              <a:t>Abundant Evangelism such as “Choose Your One” </a:t>
            </a:r>
          </a:p>
          <a:p>
            <a:pPr eaLnBrk="1" hangingPunct="1">
              <a:spcBef>
                <a:spcPct val="50000"/>
              </a:spcBef>
              <a:buFontTx/>
              <a:buAutoNum type="arabicPeriod" startAt="3"/>
            </a:pPr>
            <a:r>
              <a:rPr lang="en-US" altLang="en-US" sz="1800" dirty="0">
                <a:latin typeface="Arial Black" panose="020B0A04020102020204" pitchFamily="34" charset="0"/>
              </a:rPr>
              <a:t>Intentional Plans to distribute God’s Word</a:t>
            </a:r>
          </a:p>
          <a:p>
            <a:pPr eaLnBrk="1" hangingPunct="1">
              <a:spcBef>
                <a:spcPct val="50000"/>
              </a:spcBef>
              <a:buFontTx/>
              <a:buAutoNum type="arabicPeriod" startAt="3"/>
            </a:pPr>
            <a:r>
              <a:rPr lang="en-US" altLang="en-US" sz="1800" dirty="0">
                <a:latin typeface="Arial Black" panose="020B0A04020102020204" pitchFamily="34" charset="0"/>
              </a:rPr>
              <a:t>Authority of God’s Word</a:t>
            </a:r>
          </a:p>
          <a:p>
            <a:pPr eaLnBrk="1" hangingPunct="1">
              <a:spcBef>
                <a:spcPct val="50000"/>
              </a:spcBef>
              <a:buFontTx/>
              <a:buAutoNum type="arabicPeriod" startAt="3"/>
            </a:pPr>
            <a:r>
              <a:rPr lang="en-US" altLang="en-US" sz="1800" dirty="0">
                <a:latin typeface="Arial Black" panose="020B0A04020102020204" pitchFamily="34" charset="0"/>
              </a:rPr>
              <a:t>Help others spread the Good News.</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19816</TotalTime>
  <Words>660</Words>
  <Application>Microsoft Office PowerPoint</Application>
  <PresentationFormat>Custom</PresentationFormat>
  <Paragraphs>46</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2429</cp:revision>
  <cp:lastPrinted>2024-11-25T04:31:48Z</cp:lastPrinted>
  <dcterms:created xsi:type="dcterms:W3CDTF">2006-10-04T15:05:18Z</dcterms:created>
  <dcterms:modified xsi:type="dcterms:W3CDTF">2025-01-04T03:00:34Z</dcterms:modified>
</cp:coreProperties>
</file>