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60" r:id="rId2"/>
    <p:sldId id="393" r:id="rId3"/>
    <p:sldId id="459" r:id="rId4"/>
    <p:sldId id="435" r:id="rId5"/>
    <p:sldId id="461" r:id="rId6"/>
    <p:sldId id="394" r:id="rId7"/>
    <p:sldId id="462" r:id="rId8"/>
    <p:sldId id="457" r:id="rId9"/>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3FCF4-BBE1-4DDA-91C5-E896667E2FB2}" v="33" dt="2025-01-27T15:32:29.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3697" autoAdjust="0"/>
  </p:normalViewPr>
  <p:slideViewPr>
    <p:cSldViewPr>
      <p:cViewPr varScale="1">
        <p:scale>
          <a:sx n="120" d="100"/>
          <a:sy n="120" d="100"/>
        </p:scale>
        <p:origin x="1368" y="108"/>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5283FCF4-BBE1-4DDA-91C5-E896667E2FB2}"/>
    <pc:docChg chg="modSld">
      <pc:chgData name="Bill Mays" userId="0fb9eb23-65ad-4b86-80ec-f3178d1d81af" providerId="ADAL" clId="{5283FCF4-BBE1-4DDA-91C5-E896667E2FB2}" dt="2025-01-27T15:32:35.742" v="56" actId="1076"/>
      <pc:docMkLst>
        <pc:docMk/>
      </pc:docMkLst>
      <pc:sldChg chg="modSp mod">
        <pc:chgData name="Bill Mays" userId="0fb9eb23-65ad-4b86-80ec-f3178d1d81af" providerId="ADAL" clId="{5283FCF4-BBE1-4DDA-91C5-E896667E2FB2}" dt="2025-01-14T04:33:22.529" v="32" actId="6549"/>
        <pc:sldMkLst>
          <pc:docMk/>
          <pc:sldMk cId="0" sldId="393"/>
        </pc:sldMkLst>
        <pc:spChg chg="mod">
          <ac:chgData name="Bill Mays" userId="0fb9eb23-65ad-4b86-80ec-f3178d1d81af" providerId="ADAL" clId="{5283FCF4-BBE1-4DDA-91C5-E896667E2FB2}" dt="2025-01-14T04:33:22.529" v="32" actId="6549"/>
          <ac:spMkLst>
            <pc:docMk/>
            <pc:sldMk cId="0" sldId="393"/>
            <ac:spMk id="2" creationId="{BC782A51-8991-2162-863B-864A1389E2C7}"/>
          </ac:spMkLst>
        </pc:spChg>
      </pc:sldChg>
      <pc:sldChg chg="modSp mod">
        <pc:chgData name="Bill Mays" userId="0fb9eb23-65ad-4b86-80ec-f3178d1d81af" providerId="ADAL" clId="{5283FCF4-BBE1-4DDA-91C5-E896667E2FB2}" dt="2025-01-14T04:34:09.838" v="44" actId="20577"/>
        <pc:sldMkLst>
          <pc:docMk/>
          <pc:sldMk cId="0" sldId="394"/>
        </pc:sldMkLst>
        <pc:spChg chg="mod">
          <ac:chgData name="Bill Mays" userId="0fb9eb23-65ad-4b86-80ec-f3178d1d81af" providerId="ADAL" clId="{5283FCF4-BBE1-4DDA-91C5-E896667E2FB2}" dt="2025-01-14T04:34:09.838" v="44" actId="20577"/>
          <ac:spMkLst>
            <pc:docMk/>
            <pc:sldMk cId="0" sldId="394"/>
            <ac:spMk id="2" creationId="{B62E7818-CED2-A000-067B-7AD5E2720C1F}"/>
          </ac:spMkLst>
        </pc:spChg>
      </pc:sldChg>
      <pc:sldChg chg="modSp mod">
        <pc:chgData name="Bill Mays" userId="0fb9eb23-65ad-4b86-80ec-f3178d1d81af" providerId="ADAL" clId="{5283FCF4-BBE1-4DDA-91C5-E896667E2FB2}" dt="2025-01-14T04:33:41.796" v="36" actId="20577"/>
        <pc:sldMkLst>
          <pc:docMk/>
          <pc:sldMk cId="0" sldId="435"/>
        </pc:sldMkLst>
        <pc:spChg chg="mod">
          <ac:chgData name="Bill Mays" userId="0fb9eb23-65ad-4b86-80ec-f3178d1d81af" providerId="ADAL" clId="{5283FCF4-BBE1-4DDA-91C5-E896667E2FB2}" dt="2025-01-14T04:33:41.796" v="36" actId="20577"/>
          <ac:spMkLst>
            <pc:docMk/>
            <pc:sldMk cId="0" sldId="435"/>
            <ac:spMk id="2" creationId="{677432C9-309A-353C-F1CE-A34674A34C57}"/>
          </ac:spMkLst>
        </pc:spChg>
      </pc:sldChg>
      <pc:sldChg chg="addSp delSp modSp mod">
        <pc:chgData name="Bill Mays" userId="0fb9eb23-65ad-4b86-80ec-f3178d1d81af" providerId="ADAL" clId="{5283FCF4-BBE1-4DDA-91C5-E896667E2FB2}" dt="2025-01-27T15:32:35.742" v="56" actId="1076"/>
        <pc:sldMkLst>
          <pc:docMk/>
          <pc:sldMk cId="0" sldId="457"/>
        </pc:sldMkLst>
        <pc:spChg chg="mod">
          <ac:chgData name="Bill Mays" userId="0fb9eb23-65ad-4b86-80ec-f3178d1d81af" providerId="ADAL" clId="{5283FCF4-BBE1-4DDA-91C5-E896667E2FB2}" dt="2025-01-14T04:34:25.190" v="48" actId="20577"/>
          <ac:spMkLst>
            <pc:docMk/>
            <pc:sldMk cId="0" sldId="457"/>
            <ac:spMk id="2" creationId="{97B67CCF-AC1D-042A-5935-5F91552BA923}"/>
          </ac:spMkLst>
        </pc:spChg>
        <pc:picChg chg="add mod">
          <ac:chgData name="Bill Mays" userId="0fb9eb23-65ad-4b86-80ec-f3178d1d81af" providerId="ADAL" clId="{5283FCF4-BBE1-4DDA-91C5-E896667E2FB2}" dt="2025-01-27T15:32:35.742" v="56" actId="1076"/>
          <ac:picMkLst>
            <pc:docMk/>
            <pc:sldMk cId="0" sldId="457"/>
            <ac:picMk id="4" creationId="{6ED7A33D-B087-16E1-7926-67F82A3C9F5D}"/>
          </ac:picMkLst>
        </pc:picChg>
        <pc:picChg chg="del mod">
          <ac:chgData name="Bill Mays" userId="0fb9eb23-65ad-4b86-80ec-f3178d1d81af" providerId="ADAL" clId="{5283FCF4-BBE1-4DDA-91C5-E896667E2FB2}" dt="2025-01-27T15:31:59.331" v="51" actId="21"/>
          <ac:picMkLst>
            <pc:docMk/>
            <pc:sldMk cId="0" sldId="457"/>
            <ac:picMk id="21509" creationId="{36C9C592-6696-C166-9481-BC3597098630}"/>
          </ac:picMkLst>
        </pc:picChg>
        <pc:picChg chg="del">
          <ac:chgData name="Bill Mays" userId="0fb9eb23-65ad-4b86-80ec-f3178d1d81af" providerId="ADAL" clId="{5283FCF4-BBE1-4DDA-91C5-E896667E2FB2}" dt="2025-01-27T15:31:49.995" v="49" actId="21"/>
          <ac:picMkLst>
            <pc:docMk/>
            <pc:sldMk cId="0" sldId="457"/>
            <ac:picMk id="21510" creationId="{C72CBE3C-E1DE-E9C3-CD96-7369D1B29455}"/>
          </ac:picMkLst>
        </pc:picChg>
      </pc:sldChg>
      <pc:sldChg chg="modSp mod">
        <pc:chgData name="Bill Mays" userId="0fb9eb23-65ad-4b86-80ec-f3178d1d81af" providerId="ADAL" clId="{5283FCF4-BBE1-4DDA-91C5-E896667E2FB2}" dt="2025-01-14T04:33:34.957" v="34" actId="20577"/>
        <pc:sldMkLst>
          <pc:docMk/>
          <pc:sldMk cId="0" sldId="459"/>
        </pc:sldMkLst>
        <pc:spChg chg="mod">
          <ac:chgData name="Bill Mays" userId="0fb9eb23-65ad-4b86-80ec-f3178d1d81af" providerId="ADAL" clId="{5283FCF4-BBE1-4DDA-91C5-E896667E2FB2}" dt="2025-01-14T04:33:34.957" v="34" actId="20577"/>
          <ac:spMkLst>
            <pc:docMk/>
            <pc:sldMk cId="0" sldId="459"/>
            <ac:spMk id="2" creationId="{482F4CC7-0211-7FDB-9CC3-ECE127B0D8BD}"/>
          </ac:spMkLst>
        </pc:spChg>
      </pc:sldChg>
      <pc:sldChg chg="modSp mod">
        <pc:chgData name="Bill Mays" userId="0fb9eb23-65ad-4b86-80ec-f3178d1d81af" providerId="ADAL" clId="{5283FCF4-BBE1-4DDA-91C5-E896667E2FB2}" dt="2025-01-14T04:33:14.626" v="30" actId="6549"/>
        <pc:sldMkLst>
          <pc:docMk/>
          <pc:sldMk cId="0" sldId="460"/>
        </pc:sldMkLst>
        <pc:spChg chg="mod">
          <ac:chgData name="Bill Mays" userId="0fb9eb23-65ad-4b86-80ec-f3178d1d81af" providerId="ADAL" clId="{5283FCF4-BBE1-4DDA-91C5-E896667E2FB2}" dt="2025-01-14T04:33:14.626" v="30" actId="6549"/>
          <ac:spMkLst>
            <pc:docMk/>
            <pc:sldMk cId="0" sldId="460"/>
            <ac:spMk id="2" creationId="{1700DBAB-1ECF-9924-F194-8A68D2C7415D}"/>
          </ac:spMkLst>
        </pc:spChg>
        <pc:spChg chg="mod">
          <ac:chgData name="Bill Mays" userId="0fb9eb23-65ad-4b86-80ec-f3178d1d81af" providerId="ADAL" clId="{5283FCF4-BBE1-4DDA-91C5-E896667E2FB2}" dt="2025-01-14T03:52:23.397" v="28" actId="1038"/>
          <ac:spMkLst>
            <pc:docMk/>
            <pc:sldMk cId="0" sldId="460"/>
            <ac:spMk id="3" creationId="{E0EF1CB6-9374-F4C8-2F85-8DC424009F98}"/>
          </ac:spMkLst>
        </pc:spChg>
      </pc:sldChg>
      <pc:sldChg chg="modSp mod">
        <pc:chgData name="Bill Mays" userId="0fb9eb23-65ad-4b86-80ec-f3178d1d81af" providerId="ADAL" clId="{5283FCF4-BBE1-4DDA-91C5-E896667E2FB2}" dt="2025-01-14T04:33:47.967" v="38" actId="20577"/>
        <pc:sldMkLst>
          <pc:docMk/>
          <pc:sldMk cId="2021175729" sldId="461"/>
        </pc:sldMkLst>
        <pc:spChg chg="mod">
          <ac:chgData name="Bill Mays" userId="0fb9eb23-65ad-4b86-80ec-f3178d1d81af" providerId="ADAL" clId="{5283FCF4-BBE1-4DDA-91C5-E896667E2FB2}" dt="2025-01-14T04:33:47.967" v="38" actId="20577"/>
          <ac:spMkLst>
            <pc:docMk/>
            <pc:sldMk cId="2021175729" sldId="461"/>
            <ac:spMk id="2" creationId="{CDCF4FDB-7D46-C733-6DA8-57F7012AF92A}"/>
          </ac:spMkLst>
        </pc:spChg>
      </pc:sldChg>
      <pc:sldChg chg="modSp mod">
        <pc:chgData name="Bill Mays" userId="0fb9eb23-65ad-4b86-80ec-f3178d1d81af" providerId="ADAL" clId="{5283FCF4-BBE1-4DDA-91C5-E896667E2FB2}" dt="2025-01-14T04:34:17.085" v="46" actId="20577"/>
        <pc:sldMkLst>
          <pc:docMk/>
          <pc:sldMk cId="4022881617" sldId="462"/>
        </pc:sldMkLst>
        <pc:spChg chg="mod">
          <ac:chgData name="Bill Mays" userId="0fb9eb23-65ad-4b86-80ec-f3178d1d81af" providerId="ADAL" clId="{5283FCF4-BBE1-4DDA-91C5-E896667E2FB2}" dt="2025-01-14T04:34:17.085" v="46" actId="20577"/>
          <ac:spMkLst>
            <pc:docMk/>
            <pc:sldMk cId="4022881617" sldId="462"/>
            <ac:spMk id="3" creationId="{F207BED6-6FCB-8FDF-50DE-432AB2CAE94E}"/>
          </ac:spMkLst>
        </pc:spChg>
      </pc:sldChg>
    </pc:docChg>
  </pc:docChgLst>
  <pc:docChgLst>
    <pc:chgData name="Bill Mays" userId="0fb9eb23-65ad-4b86-80ec-f3178d1d81af" providerId="ADAL" clId="{018FA793-C84F-48A6-914A-4F59F9411141}"/>
    <pc:docChg chg="addSld delSld modSld">
      <pc:chgData name="Bill Mays" userId="0fb9eb23-65ad-4b86-80ec-f3178d1d81af" providerId="ADAL" clId="{018FA793-C84F-48A6-914A-4F59F9411141}" dt="2024-08-31T18:08:57.480" v="104" actId="47"/>
      <pc:docMkLst>
        <pc:docMk/>
      </pc:docMkLst>
      <pc:sldChg chg="addSp delSp modSp del mod">
        <pc:chgData name="Bill Mays" userId="0fb9eb23-65ad-4b86-80ec-f3178d1d81af" providerId="ADAL" clId="{018FA793-C84F-48A6-914A-4F59F9411141}" dt="2024-08-31T18:08:57.480" v="104" actId="47"/>
        <pc:sldMkLst>
          <pc:docMk/>
          <pc:sldMk cId="0" sldId="391"/>
        </pc:sldMkLst>
      </pc:sldChg>
      <pc:sldChg chg="modSp mod">
        <pc:chgData name="Bill Mays" userId="0fb9eb23-65ad-4b86-80ec-f3178d1d81af" providerId="ADAL" clId="{018FA793-C84F-48A6-914A-4F59F9411141}" dt="2024-08-31T13:42:22.749" v="49" actId="1035"/>
        <pc:sldMkLst>
          <pc:docMk/>
          <pc:sldMk cId="0" sldId="393"/>
        </pc:sldMkLst>
      </pc:sldChg>
      <pc:sldChg chg="modSp mod">
        <pc:chgData name="Bill Mays" userId="0fb9eb23-65ad-4b86-80ec-f3178d1d81af" providerId="ADAL" clId="{018FA793-C84F-48A6-914A-4F59F9411141}" dt="2024-08-31T13:46:59.653" v="100" actId="20577"/>
        <pc:sldMkLst>
          <pc:docMk/>
          <pc:sldMk cId="0" sldId="394"/>
        </pc:sldMkLst>
      </pc:sldChg>
      <pc:sldChg chg="modSp mod">
        <pc:chgData name="Bill Mays" userId="0fb9eb23-65ad-4b86-80ec-f3178d1d81af" providerId="ADAL" clId="{018FA793-C84F-48A6-914A-4F59F9411141}" dt="2024-08-31T13:45:14.271" v="62" actId="20577"/>
        <pc:sldMkLst>
          <pc:docMk/>
          <pc:sldMk cId="0" sldId="435"/>
        </pc:sldMkLst>
      </pc:sldChg>
      <pc:sldChg chg="modSp mod">
        <pc:chgData name="Bill Mays" userId="0fb9eb23-65ad-4b86-80ec-f3178d1d81af" providerId="ADAL" clId="{018FA793-C84F-48A6-914A-4F59F9411141}" dt="2024-08-31T13:43:42.870" v="53" actId="20577"/>
        <pc:sldMkLst>
          <pc:docMk/>
          <pc:sldMk cId="0" sldId="459"/>
        </pc:sldMkLst>
      </pc:sldChg>
      <pc:sldChg chg="addSp delSp modSp add">
        <pc:chgData name="Bill Mays" userId="0fb9eb23-65ad-4b86-80ec-f3178d1d81af" providerId="ADAL" clId="{018FA793-C84F-48A6-914A-4F59F9411141}" dt="2024-08-31T18:08:43.107" v="103"/>
        <pc:sldMkLst>
          <pc:docMk/>
          <pc:sldMk cId="0" sldId="460"/>
        </pc:sldMkLst>
      </pc:sldChg>
    </pc:docChg>
  </pc:docChgLst>
  <pc:docChgLst>
    <pc:chgData name="Bill Mays" userId="0fb9eb23-65ad-4b86-80ec-f3178d1d81af" providerId="ADAL" clId="{0DB51420-47DA-4841-A4F1-B0BFAC7926F1}"/>
    <pc:docChg chg="undo custSel addSld delSld modSld">
      <pc:chgData name="Bill Mays" userId="0fb9eb23-65ad-4b86-80ec-f3178d1d81af" providerId="ADAL" clId="{0DB51420-47DA-4841-A4F1-B0BFAC7926F1}" dt="2024-11-30T05:06:12.895" v="1593" actId="20577"/>
      <pc:docMkLst>
        <pc:docMk/>
      </pc:docMkLst>
      <pc:sldChg chg="addSp delSp modSp mod">
        <pc:chgData name="Bill Mays" userId="0fb9eb23-65ad-4b86-80ec-f3178d1d81af" providerId="ADAL" clId="{0DB51420-47DA-4841-A4F1-B0BFAC7926F1}" dt="2024-11-21T13:53:55.150" v="135" actId="20577"/>
        <pc:sldMkLst>
          <pc:docMk/>
          <pc:sldMk cId="0" sldId="393"/>
        </pc:sldMkLst>
        <pc:spChg chg="add mod">
          <ac:chgData name="Bill Mays" userId="0fb9eb23-65ad-4b86-80ec-f3178d1d81af" providerId="ADAL" clId="{0DB51420-47DA-4841-A4F1-B0BFAC7926F1}" dt="2024-11-21T04:30:10.097" v="27"/>
          <ac:spMkLst>
            <pc:docMk/>
            <pc:sldMk cId="0" sldId="393"/>
            <ac:spMk id="2" creationId="{BC782A51-8991-2162-863B-864A1389E2C7}"/>
          </ac:spMkLst>
        </pc:spChg>
        <pc:spChg chg="mod">
          <ac:chgData name="Bill Mays" userId="0fb9eb23-65ad-4b86-80ec-f3178d1d81af" providerId="ADAL" clId="{0DB51420-47DA-4841-A4F1-B0BFAC7926F1}" dt="2024-11-21T13:53:55.150" v="135" actId="20577"/>
          <ac:spMkLst>
            <pc:docMk/>
            <pc:sldMk cId="0" sldId="393"/>
            <ac:spMk id="15363" creationId="{DF857CC9-D0FF-FD24-8F0A-7ECAF7DA61F9}"/>
          </ac:spMkLst>
        </pc:spChg>
      </pc:sldChg>
      <pc:sldChg chg="addSp delSp modSp mod">
        <pc:chgData name="Bill Mays" userId="0fb9eb23-65ad-4b86-80ec-f3178d1d81af" providerId="ADAL" clId="{0DB51420-47DA-4841-A4F1-B0BFAC7926F1}" dt="2024-11-30T05:06:12.895" v="1593" actId="20577"/>
        <pc:sldMkLst>
          <pc:docMk/>
          <pc:sldMk cId="0" sldId="394"/>
        </pc:sldMkLst>
        <pc:spChg chg="add mod">
          <ac:chgData name="Bill Mays" userId="0fb9eb23-65ad-4b86-80ec-f3178d1d81af" providerId="ADAL" clId="{0DB51420-47DA-4841-A4F1-B0BFAC7926F1}" dt="2024-11-21T04:30:32.779" v="33"/>
          <ac:spMkLst>
            <pc:docMk/>
            <pc:sldMk cId="0" sldId="394"/>
            <ac:spMk id="2" creationId="{B62E7818-CED2-A000-067B-7AD5E2720C1F}"/>
          </ac:spMkLst>
        </pc:spChg>
        <pc:spChg chg="mod">
          <ac:chgData name="Bill Mays" userId="0fb9eb23-65ad-4b86-80ec-f3178d1d81af" providerId="ADAL" clId="{0DB51420-47DA-4841-A4F1-B0BFAC7926F1}" dt="2024-11-30T05:06:12.895" v="1593" actId="20577"/>
          <ac:spMkLst>
            <pc:docMk/>
            <pc:sldMk cId="0" sldId="394"/>
            <ac:spMk id="18434" creationId="{5ADE7AFE-D7A3-6C1C-A4EB-C104B841FB14}"/>
          </ac:spMkLst>
        </pc:spChg>
        <pc:spChg chg="mod">
          <ac:chgData name="Bill Mays" userId="0fb9eb23-65ad-4b86-80ec-f3178d1d81af" providerId="ADAL" clId="{0DB51420-47DA-4841-A4F1-B0BFAC7926F1}" dt="2024-11-21T14:57:07.821" v="1475" actId="20577"/>
          <ac:spMkLst>
            <pc:docMk/>
            <pc:sldMk cId="0" sldId="394"/>
            <ac:spMk id="18435" creationId="{28DA3D7A-F1A9-B5BB-690B-9BDB945A26FE}"/>
          </ac:spMkLst>
        </pc:spChg>
      </pc:sldChg>
      <pc:sldChg chg="addSp delSp modSp del">
        <pc:chgData name="Bill Mays" userId="0fb9eb23-65ad-4b86-80ec-f3178d1d81af" providerId="ADAL" clId="{0DB51420-47DA-4841-A4F1-B0BFAC7926F1}" dt="2024-11-21T14:32:14.389" v="1401" actId="47"/>
        <pc:sldMkLst>
          <pc:docMk/>
          <pc:sldMk cId="0" sldId="408"/>
        </pc:sldMkLst>
      </pc:sldChg>
      <pc:sldChg chg="addSp delSp modSp mod">
        <pc:chgData name="Bill Mays" userId="0fb9eb23-65ad-4b86-80ec-f3178d1d81af" providerId="ADAL" clId="{0DB51420-47DA-4841-A4F1-B0BFAC7926F1}" dt="2024-11-21T14:28:27.959" v="1307" actId="20577"/>
        <pc:sldMkLst>
          <pc:docMk/>
          <pc:sldMk cId="0" sldId="435"/>
        </pc:sldMkLst>
        <pc:spChg chg="add mod">
          <ac:chgData name="Bill Mays" userId="0fb9eb23-65ad-4b86-80ec-f3178d1d81af" providerId="ADAL" clId="{0DB51420-47DA-4841-A4F1-B0BFAC7926F1}" dt="2024-11-21T04:30:26.022" v="31"/>
          <ac:spMkLst>
            <pc:docMk/>
            <pc:sldMk cId="0" sldId="435"/>
            <ac:spMk id="2" creationId="{677432C9-309A-353C-F1CE-A34674A34C57}"/>
          </ac:spMkLst>
        </pc:spChg>
        <pc:spChg chg="mod">
          <ac:chgData name="Bill Mays" userId="0fb9eb23-65ad-4b86-80ec-f3178d1d81af" providerId="ADAL" clId="{0DB51420-47DA-4841-A4F1-B0BFAC7926F1}" dt="2024-11-21T14:28:27.959" v="1307" actId="20577"/>
          <ac:spMkLst>
            <pc:docMk/>
            <pc:sldMk cId="0" sldId="435"/>
            <ac:spMk id="17411" creationId="{B69BB925-0649-AD92-9822-03882571E5D5}"/>
          </ac:spMkLst>
        </pc:spChg>
      </pc:sldChg>
      <pc:sldChg chg="addSp delSp modSp del">
        <pc:chgData name="Bill Mays" userId="0fb9eb23-65ad-4b86-80ec-f3178d1d81af" providerId="ADAL" clId="{0DB51420-47DA-4841-A4F1-B0BFAC7926F1}" dt="2024-11-21T14:32:16.670" v="1402" actId="47"/>
        <pc:sldMkLst>
          <pc:docMk/>
          <pc:sldMk cId="0" sldId="441"/>
        </pc:sldMkLst>
      </pc:sldChg>
      <pc:sldChg chg="addSp delSp modSp">
        <pc:chgData name="Bill Mays" userId="0fb9eb23-65ad-4b86-80ec-f3178d1d81af" providerId="ADAL" clId="{0DB51420-47DA-4841-A4F1-B0BFAC7926F1}" dt="2024-11-21T04:30:54.571" v="39"/>
        <pc:sldMkLst>
          <pc:docMk/>
          <pc:sldMk cId="0" sldId="457"/>
        </pc:sldMkLst>
        <pc:spChg chg="add mod">
          <ac:chgData name="Bill Mays" userId="0fb9eb23-65ad-4b86-80ec-f3178d1d81af" providerId="ADAL" clId="{0DB51420-47DA-4841-A4F1-B0BFAC7926F1}" dt="2024-11-21T04:30:54.571" v="39"/>
          <ac:spMkLst>
            <pc:docMk/>
            <pc:sldMk cId="0" sldId="457"/>
            <ac:spMk id="2" creationId="{97B67CCF-AC1D-042A-5935-5F91552BA923}"/>
          </ac:spMkLst>
        </pc:spChg>
      </pc:sldChg>
      <pc:sldChg chg="addSp delSp modSp mod">
        <pc:chgData name="Bill Mays" userId="0fb9eb23-65ad-4b86-80ec-f3178d1d81af" providerId="ADAL" clId="{0DB51420-47DA-4841-A4F1-B0BFAC7926F1}" dt="2024-11-30T05:01:48.881" v="1550" actId="6549"/>
        <pc:sldMkLst>
          <pc:docMk/>
          <pc:sldMk cId="0" sldId="459"/>
        </pc:sldMkLst>
        <pc:spChg chg="add mod">
          <ac:chgData name="Bill Mays" userId="0fb9eb23-65ad-4b86-80ec-f3178d1d81af" providerId="ADAL" clId="{0DB51420-47DA-4841-A4F1-B0BFAC7926F1}" dt="2024-11-21T13:54:48.087" v="138" actId="6549"/>
          <ac:spMkLst>
            <pc:docMk/>
            <pc:sldMk cId="0" sldId="459"/>
            <ac:spMk id="2" creationId="{482F4CC7-0211-7FDB-9CC3-ECE127B0D8BD}"/>
          </ac:spMkLst>
        </pc:spChg>
        <pc:spChg chg="mod">
          <ac:chgData name="Bill Mays" userId="0fb9eb23-65ad-4b86-80ec-f3178d1d81af" providerId="ADAL" clId="{0DB51420-47DA-4841-A4F1-B0BFAC7926F1}" dt="2024-11-30T05:01:48.881" v="1550" actId="6549"/>
          <ac:spMkLst>
            <pc:docMk/>
            <pc:sldMk cId="0" sldId="459"/>
            <ac:spMk id="16387" creationId="{ED2D2ED6-06AF-D7B9-FEA8-FA29615B6E9B}"/>
          </ac:spMkLst>
        </pc:spChg>
      </pc:sldChg>
      <pc:sldChg chg="modSp mod">
        <pc:chgData name="Bill Mays" userId="0fb9eb23-65ad-4b86-80ec-f3178d1d81af" providerId="ADAL" clId="{0DB51420-47DA-4841-A4F1-B0BFAC7926F1}" dt="2024-11-25T13:34:27.617" v="1498" actId="1076"/>
        <pc:sldMkLst>
          <pc:docMk/>
          <pc:sldMk cId="0" sldId="460"/>
        </pc:sldMkLst>
        <pc:spChg chg="mod">
          <ac:chgData name="Bill Mays" userId="0fb9eb23-65ad-4b86-80ec-f3178d1d81af" providerId="ADAL" clId="{0DB51420-47DA-4841-A4F1-B0BFAC7926F1}" dt="2024-11-21T04:27:16.392" v="15" actId="20577"/>
          <ac:spMkLst>
            <pc:docMk/>
            <pc:sldMk cId="0" sldId="460"/>
            <ac:spMk id="2" creationId="{1700DBAB-1ECF-9924-F194-8A68D2C7415D}"/>
          </ac:spMkLst>
        </pc:spChg>
        <pc:picChg chg="mod">
          <ac:chgData name="Bill Mays" userId="0fb9eb23-65ad-4b86-80ec-f3178d1d81af" providerId="ADAL" clId="{0DB51420-47DA-4841-A4F1-B0BFAC7926F1}" dt="2024-11-25T13:34:27.617" v="1498" actId="1076"/>
          <ac:picMkLst>
            <pc:docMk/>
            <pc:sldMk cId="0" sldId="460"/>
            <ac:picMk id="12" creationId="{AFAD211E-0EEA-8EBD-FDD4-AEFA47037498}"/>
          </ac:picMkLst>
        </pc:picChg>
      </pc:sldChg>
      <pc:sldChg chg="modSp add mod">
        <pc:chgData name="Bill Mays" userId="0fb9eb23-65ad-4b86-80ec-f3178d1d81af" providerId="ADAL" clId="{0DB51420-47DA-4841-A4F1-B0BFAC7926F1}" dt="2024-11-30T05:05:22.466" v="1591" actId="20577"/>
        <pc:sldMkLst>
          <pc:docMk/>
          <pc:sldMk cId="2021175729" sldId="461"/>
        </pc:sldMkLst>
        <pc:spChg chg="mod">
          <ac:chgData name="Bill Mays" userId="0fb9eb23-65ad-4b86-80ec-f3178d1d81af" providerId="ADAL" clId="{0DB51420-47DA-4841-A4F1-B0BFAC7926F1}" dt="2024-11-21T14:56:58.086" v="1474" actId="20577"/>
          <ac:spMkLst>
            <pc:docMk/>
            <pc:sldMk cId="2021175729" sldId="461"/>
            <ac:spMk id="17410" creationId="{EA174E5F-617A-4470-0FE3-161822797538}"/>
          </ac:spMkLst>
        </pc:spChg>
        <pc:spChg chg="mod">
          <ac:chgData name="Bill Mays" userId="0fb9eb23-65ad-4b86-80ec-f3178d1d81af" providerId="ADAL" clId="{0DB51420-47DA-4841-A4F1-B0BFAC7926F1}" dt="2024-11-30T05:05:22.466" v="1591" actId="20577"/>
          <ac:spMkLst>
            <pc:docMk/>
            <pc:sldMk cId="2021175729" sldId="461"/>
            <ac:spMk id="17411" creationId="{858B3B1A-D706-ADD3-0785-03D4D2A97928}"/>
          </ac:spMkLst>
        </pc:spChg>
      </pc:sldChg>
      <pc:sldChg chg="addSp modSp new mod">
        <pc:chgData name="Bill Mays" userId="0fb9eb23-65ad-4b86-80ec-f3178d1d81af" providerId="ADAL" clId="{0DB51420-47DA-4841-A4F1-B0BFAC7926F1}" dt="2024-11-21T14:58:41.307" v="1477" actId="20577"/>
        <pc:sldMkLst>
          <pc:docMk/>
          <pc:sldMk cId="4022881617" sldId="462"/>
        </pc:sldMkLst>
        <pc:spChg chg="add mod">
          <ac:chgData name="Bill Mays" userId="0fb9eb23-65ad-4b86-80ec-f3178d1d81af" providerId="ADAL" clId="{0DB51420-47DA-4841-A4F1-B0BFAC7926F1}" dt="2024-11-21T14:41:24.176" v="1473" actId="20577"/>
          <ac:spMkLst>
            <pc:docMk/>
            <pc:sldMk cId="4022881617" sldId="462"/>
            <ac:spMk id="2" creationId="{966AB4A2-0864-2D82-E5D9-01EC5FD01735}"/>
          </ac:spMkLst>
        </pc:spChg>
        <pc:spChg chg="add mod">
          <ac:chgData name="Bill Mays" userId="0fb9eb23-65ad-4b86-80ec-f3178d1d81af" providerId="ADAL" clId="{0DB51420-47DA-4841-A4F1-B0BFAC7926F1}" dt="2024-11-21T14:33:19.689" v="1407" actId="255"/>
          <ac:spMkLst>
            <pc:docMk/>
            <pc:sldMk cId="4022881617" sldId="462"/>
            <ac:spMk id="3" creationId="{F207BED6-6FCB-8FDF-50DE-432AB2CAE94E}"/>
          </ac:spMkLst>
        </pc:spChg>
        <pc:spChg chg="add mod">
          <ac:chgData name="Bill Mays" userId="0fb9eb23-65ad-4b86-80ec-f3178d1d81af" providerId="ADAL" clId="{0DB51420-47DA-4841-A4F1-B0BFAC7926F1}" dt="2024-11-21T14:58:41.307" v="1477" actId="20577"/>
          <ac:spMkLst>
            <pc:docMk/>
            <pc:sldMk cId="4022881617" sldId="462"/>
            <ac:spMk id="4" creationId="{72BC87A5-3BC9-160C-28B2-41F0AB0F97A7}"/>
          </ac:spMkLst>
        </pc:spChg>
      </pc:sldChg>
    </pc:docChg>
  </pc:docChgLst>
  <pc:docChgLst>
    <pc:chgData name="Bill Mays" userId="0fb9eb23-65ad-4b86-80ec-f3178d1d81af" providerId="ADAL" clId="{B08E7C14-A042-4E4E-80C1-8B1D9923D18E}"/>
    <pc:docChg chg="modSld">
      <pc:chgData name="Bill Mays" userId="0fb9eb23-65ad-4b86-80ec-f3178d1d81af" providerId="ADAL" clId="{B08E7C14-A042-4E4E-80C1-8B1D9923D18E}" dt="2025-01-04T03:03:39.548" v="2" actId="1076"/>
      <pc:docMkLst>
        <pc:docMk/>
      </pc:docMkLst>
      <pc:sldChg chg="addSp delSp modSp">
        <pc:chgData name="Bill Mays" userId="0fb9eb23-65ad-4b86-80ec-f3178d1d81af" providerId="ADAL" clId="{B08E7C14-A042-4E4E-80C1-8B1D9923D18E}" dt="2025-01-04T03:03:39.548" v="2" actId="1076"/>
        <pc:sldMkLst>
          <pc:docMk/>
          <pc:sldMk cId="0" sldId="460"/>
        </pc:sldMkLst>
        <pc:spChg chg="add mod">
          <ac:chgData name="Bill Mays" userId="0fb9eb23-65ad-4b86-80ec-f3178d1d81af" providerId="ADAL" clId="{B08E7C14-A042-4E4E-80C1-8B1D9923D18E}" dt="2025-01-04T03:03:39.548" v="2" actId="1076"/>
          <ac:spMkLst>
            <pc:docMk/>
            <pc:sldMk cId="0" sldId="460"/>
            <ac:spMk id="3" creationId="{E0EF1CB6-9374-F4C8-2F85-8DC424009F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08769C-CBD7-F3B4-EC69-CE7C9254005B}"/>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7C1EE96-4BA4-B0EC-74A5-6668AEB46754}"/>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54895EC-D312-6A26-793C-E33734CFB6C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C43E9EBD-6637-DE73-879C-047A94F6E236}"/>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5832B799-9EE6-EEE5-893C-84963D40EA9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DC45235-F81D-FFC9-41BD-6B7C63FDCE4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F4F8A0C-2D47-4A90-856D-34BE4605E5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27B8282-92F0-82B7-9A4A-9D4CD30F40FA}"/>
              </a:ext>
            </a:extLst>
          </p:cNvPr>
          <p:cNvSpPr>
            <a:spLocks noGrp="1" noChangeArrowheads="1"/>
          </p:cNvSpPr>
          <p:nvPr>
            <p:ph type="dt" sz="half" idx="10"/>
          </p:nvPr>
        </p:nvSpPr>
        <p:spPr/>
        <p:txBody>
          <a:bodyPr/>
          <a:lstStyle>
            <a:lvl1pPr>
              <a:defRPr/>
            </a:lvl1pPr>
          </a:lstStyle>
          <a:p>
            <a:pPr>
              <a:defRPr/>
            </a:pPr>
            <a:fld id="{E9E79BC9-DA09-47D7-BC58-A47F0ABFA98E}"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B9D394F4-3EA4-0ACF-CCCB-8E6312DFBE7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510B50-3BFA-0DB2-6796-10C74C479DA5}"/>
              </a:ext>
            </a:extLst>
          </p:cNvPr>
          <p:cNvSpPr>
            <a:spLocks noGrp="1" noChangeArrowheads="1"/>
          </p:cNvSpPr>
          <p:nvPr>
            <p:ph type="sldNum" sz="quarter" idx="12"/>
          </p:nvPr>
        </p:nvSpPr>
        <p:spPr/>
        <p:txBody>
          <a:bodyPr/>
          <a:lstStyle>
            <a:lvl1pPr>
              <a:defRPr/>
            </a:lvl1pPr>
          </a:lstStyle>
          <a:p>
            <a:pPr>
              <a:defRPr/>
            </a:pPr>
            <a:fld id="{54A1509E-DF9C-4D86-9E60-72C6417C24C1}" type="slidenum">
              <a:rPr lang="en-US" altLang="en-US"/>
              <a:pPr>
                <a:defRPr/>
              </a:pPr>
              <a:t>‹#›</a:t>
            </a:fld>
            <a:endParaRPr lang="en-US" altLang="en-US" dirty="0"/>
          </a:p>
        </p:txBody>
      </p:sp>
    </p:spTree>
    <p:extLst>
      <p:ext uri="{BB962C8B-B14F-4D97-AF65-F5344CB8AC3E}">
        <p14:creationId xmlns:p14="http://schemas.microsoft.com/office/powerpoint/2010/main" val="3257501782"/>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AA49F-6F07-1BC3-5411-1763029CC43B}"/>
              </a:ext>
            </a:extLst>
          </p:cNvPr>
          <p:cNvSpPr>
            <a:spLocks noGrp="1" noChangeArrowheads="1"/>
          </p:cNvSpPr>
          <p:nvPr>
            <p:ph type="dt" sz="half" idx="10"/>
          </p:nvPr>
        </p:nvSpPr>
        <p:spPr/>
        <p:txBody>
          <a:bodyPr/>
          <a:lstStyle>
            <a:lvl1pPr>
              <a:defRPr/>
            </a:lvl1pPr>
          </a:lstStyle>
          <a:p>
            <a:pPr>
              <a:defRPr/>
            </a:pPr>
            <a:fld id="{8F66ACB6-6E18-4C79-B096-EF613A8175F0}"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639824F0-9957-F499-AD83-EA85A405C5D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4194B80-F136-D4F4-8B2F-8A58C4A5ABE0}"/>
              </a:ext>
            </a:extLst>
          </p:cNvPr>
          <p:cNvSpPr>
            <a:spLocks noGrp="1" noChangeArrowheads="1"/>
          </p:cNvSpPr>
          <p:nvPr>
            <p:ph type="sldNum" sz="quarter" idx="12"/>
          </p:nvPr>
        </p:nvSpPr>
        <p:spPr/>
        <p:txBody>
          <a:bodyPr/>
          <a:lstStyle>
            <a:lvl1pPr>
              <a:defRPr/>
            </a:lvl1pPr>
          </a:lstStyle>
          <a:p>
            <a:pPr>
              <a:defRPr/>
            </a:pPr>
            <a:fld id="{53CA95CC-AB96-46A7-B31C-BD2A9A19AB18}" type="slidenum">
              <a:rPr lang="en-US" altLang="en-US"/>
              <a:pPr>
                <a:defRPr/>
              </a:pPr>
              <a:t>‹#›</a:t>
            </a:fld>
            <a:endParaRPr lang="en-US" altLang="en-US" dirty="0"/>
          </a:p>
        </p:txBody>
      </p:sp>
    </p:spTree>
    <p:extLst>
      <p:ext uri="{BB962C8B-B14F-4D97-AF65-F5344CB8AC3E}">
        <p14:creationId xmlns:p14="http://schemas.microsoft.com/office/powerpoint/2010/main" val="3340521146"/>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A275D0-D3FF-99F2-9C0D-7BC2D7D27E8F}"/>
              </a:ext>
            </a:extLst>
          </p:cNvPr>
          <p:cNvSpPr>
            <a:spLocks noGrp="1" noChangeArrowheads="1"/>
          </p:cNvSpPr>
          <p:nvPr>
            <p:ph type="dt" sz="half" idx="10"/>
          </p:nvPr>
        </p:nvSpPr>
        <p:spPr/>
        <p:txBody>
          <a:bodyPr/>
          <a:lstStyle>
            <a:lvl1pPr>
              <a:defRPr/>
            </a:lvl1pPr>
          </a:lstStyle>
          <a:p>
            <a:pPr>
              <a:defRPr/>
            </a:pPr>
            <a:fld id="{19CF33CA-8226-4E1A-A6B0-CDD909321BF4}"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AC0F198F-12A1-AB19-D257-55ECE4503DF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3495A4-13BE-9D46-ADCF-C66DC37286D9}"/>
              </a:ext>
            </a:extLst>
          </p:cNvPr>
          <p:cNvSpPr>
            <a:spLocks noGrp="1" noChangeArrowheads="1"/>
          </p:cNvSpPr>
          <p:nvPr>
            <p:ph type="sldNum" sz="quarter" idx="12"/>
          </p:nvPr>
        </p:nvSpPr>
        <p:spPr/>
        <p:txBody>
          <a:bodyPr/>
          <a:lstStyle>
            <a:lvl1pPr>
              <a:defRPr/>
            </a:lvl1pPr>
          </a:lstStyle>
          <a:p>
            <a:pPr>
              <a:defRPr/>
            </a:pPr>
            <a:fld id="{6DAFE9F3-E192-425B-A0D5-607B671E230E}" type="slidenum">
              <a:rPr lang="en-US" altLang="en-US"/>
              <a:pPr>
                <a:defRPr/>
              </a:pPr>
              <a:t>‹#›</a:t>
            </a:fld>
            <a:endParaRPr lang="en-US" altLang="en-US" dirty="0"/>
          </a:p>
        </p:txBody>
      </p:sp>
    </p:spTree>
    <p:extLst>
      <p:ext uri="{BB962C8B-B14F-4D97-AF65-F5344CB8AC3E}">
        <p14:creationId xmlns:p14="http://schemas.microsoft.com/office/powerpoint/2010/main" val="93627868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E3647E-35E2-FBA6-6FE3-AC70A47616EA}"/>
              </a:ext>
            </a:extLst>
          </p:cNvPr>
          <p:cNvSpPr>
            <a:spLocks noGrp="1" noChangeArrowheads="1"/>
          </p:cNvSpPr>
          <p:nvPr>
            <p:ph type="dt" sz="half" idx="10"/>
          </p:nvPr>
        </p:nvSpPr>
        <p:spPr/>
        <p:txBody>
          <a:bodyPr/>
          <a:lstStyle>
            <a:lvl1pPr>
              <a:defRPr/>
            </a:lvl1pPr>
          </a:lstStyle>
          <a:p>
            <a:pPr>
              <a:defRPr/>
            </a:pPr>
            <a:fld id="{BC8D3616-5BC9-4E70-A8CD-9116D4EC8702}"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6EDAEADD-D0A4-7B58-BFB5-3673D47BF88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4958DF-FF3B-B869-610C-5BFF78CF308E}"/>
              </a:ext>
            </a:extLst>
          </p:cNvPr>
          <p:cNvSpPr>
            <a:spLocks noGrp="1" noChangeArrowheads="1"/>
          </p:cNvSpPr>
          <p:nvPr>
            <p:ph type="sldNum" sz="quarter" idx="12"/>
          </p:nvPr>
        </p:nvSpPr>
        <p:spPr/>
        <p:txBody>
          <a:bodyPr/>
          <a:lstStyle>
            <a:lvl1pPr>
              <a:defRPr/>
            </a:lvl1pPr>
          </a:lstStyle>
          <a:p>
            <a:pPr>
              <a:defRPr/>
            </a:pPr>
            <a:fld id="{61949053-4B23-472D-AA8A-7F376620BCA8}" type="slidenum">
              <a:rPr lang="en-US" altLang="en-US"/>
              <a:pPr>
                <a:defRPr/>
              </a:pPr>
              <a:t>‹#›</a:t>
            </a:fld>
            <a:endParaRPr lang="en-US" altLang="en-US" dirty="0"/>
          </a:p>
        </p:txBody>
      </p:sp>
    </p:spTree>
    <p:extLst>
      <p:ext uri="{BB962C8B-B14F-4D97-AF65-F5344CB8AC3E}">
        <p14:creationId xmlns:p14="http://schemas.microsoft.com/office/powerpoint/2010/main" val="173268970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752444F-071F-D5FA-E653-4267A46BD0C2}"/>
              </a:ext>
            </a:extLst>
          </p:cNvPr>
          <p:cNvSpPr>
            <a:spLocks noGrp="1" noChangeArrowheads="1"/>
          </p:cNvSpPr>
          <p:nvPr>
            <p:ph type="dt" sz="half" idx="10"/>
          </p:nvPr>
        </p:nvSpPr>
        <p:spPr/>
        <p:txBody>
          <a:bodyPr/>
          <a:lstStyle>
            <a:lvl1pPr>
              <a:defRPr/>
            </a:lvl1pPr>
          </a:lstStyle>
          <a:p>
            <a:pPr>
              <a:defRPr/>
            </a:pPr>
            <a:fld id="{BBFC756A-FF24-4295-898F-B03E6CFA320A}" type="datetime1">
              <a:rPr lang="en-US" altLang="en-US"/>
              <a:pPr>
                <a:defRPr/>
              </a:pPr>
              <a:t>1/27/2025</a:t>
            </a:fld>
            <a:endParaRPr lang="en-US" altLang="en-US" dirty="0"/>
          </a:p>
        </p:txBody>
      </p:sp>
      <p:sp>
        <p:nvSpPr>
          <p:cNvPr id="5" name="Rectangle 5">
            <a:extLst>
              <a:ext uri="{FF2B5EF4-FFF2-40B4-BE49-F238E27FC236}">
                <a16:creationId xmlns:a16="http://schemas.microsoft.com/office/drawing/2014/main" id="{252A5A91-B9F5-D734-0C5C-2E98789FE9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01D2C2-FB10-086D-267B-C127AFA62762}"/>
              </a:ext>
            </a:extLst>
          </p:cNvPr>
          <p:cNvSpPr>
            <a:spLocks noGrp="1" noChangeArrowheads="1"/>
          </p:cNvSpPr>
          <p:nvPr>
            <p:ph type="sldNum" sz="quarter" idx="12"/>
          </p:nvPr>
        </p:nvSpPr>
        <p:spPr/>
        <p:txBody>
          <a:bodyPr/>
          <a:lstStyle>
            <a:lvl1pPr>
              <a:defRPr/>
            </a:lvl1pPr>
          </a:lstStyle>
          <a:p>
            <a:pPr>
              <a:defRPr/>
            </a:pPr>
            <a:fld id="{0C33CAFC-4D5A-4052-BE89-2C20EAB8FDE1}" type="slidenum">
              <a:rPr lang="en-US" altLang="en-US"/>
              <a:pPr>
                <a:defRPr/>
              </a:pPr>
              <a:t>‹#›</a:t>
            </a:fld>
            <a:endParaRPr lang="en-US" altLang="en-US" dirty="0"/>
          </a:p>
        </p:txBody>
      </p:sp>
    </p:spTree>
    <p:extLst>
      <p:ext uri="{BB962C8B-B14F-4D97-AF65-F5344CB8AC3E}">
        <p14:creationId xmlns:p14="http://schemas.microsoft.com/office/powerpoint/2010/main" val="295082330"/>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36498225-9DCF-24C4-1843-5A495B9AF6B8}"/>
              </a:ext>
            </a:extLst>
          </p:cNvPr>
          <p:cNvSpPr>
            <a:spLocks noGrp="1" noChangeArrowheads="1"/>
          </p:cNvSpPr>
          <p:nvPr>
            <p:ph type="dt" sz="half" idx="10"/>
          </p:nvPr>
        </p:nvSpPr>
        <p:spPr/>
        <p:txBody>
          <a:bodyPr/>
          <a:lstStyle>
            <a:lvl1pPr>
              <a:defRPr/>
            </a:lvl1pPr>
          </a:lstStyle>
          <a:p>
            <a:pPr>
              <a:defRPr/>
            </a:pPr>
            <a:fld id="{50CCE971-745B-4AEE-B40D-9BF8D676C47B}"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4552FA85-23B6-4E13-2B41-85347B11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E3C322F-9FBB-4302-B89E-8A8F619CDD51}"/>
              </a:ext>
            </a:extLst>
          </p:cNvPr>
          <p:cNvSpPr>
            <a:spLocks noGrp="1" noChangeArrowheads="1"/>
          </p:cNvSpPr>
          <p:nvPr>
            <p:ph type="sldNum" sz="quarter" idx="12"/>
          </p:nvPr>
        </p:nvSpPr>
        <p:spPr/>
        <p:txBody>
          <a:bodyPr/>
          <a:lstStyle>
            <a:lvl1pPr>
              <a:defRPr/>
            </a:lvl1pPr>
          </a:lstStyle>
          <a:p>
            <a:pPr>
              <a:defRPr/>
            </a:pPr>
            <a:fld id="{4E231D63-07EB-414C-A698-ABC7E8E8BDAF}" type="slidenum">
              <a:rPr lang="en-US" altLang="en-US"/>
              <a:pPr>
                <a:defRPr/>
              </a:pPr>
              <a:t>‹#›</a:t>
            </a:fld>
            <a:endParaRPr lang="en-US" altLang="en-US" dirty="0"/>
          </a:p>
        </p:txBody>
      </p:sp>
    </p:spTree>
    <p:extLst>
      <p:ext uri="{BB962C8B-B14F-4D97-AF65-F5344CB8AC3E}">
        <p14:creationId xmlns:p14="http://schemas.microsoft.com/office/powerpoint/2010/main" val="354012135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C88C47-1527-1FFB-7963-61326C40B78D}"/>
              </a:ext>
            </a:extLst>
          </p:cNvPr>
          <p:cNvSpPr>
            <a:spLocks noGrp="1" noChangeArrowheads="1"/>
          </p:cNvSpPr>
          <p:nvPr>
            <p:ph type="dt" sz="half" idx="10"/>
          </p:nvPr>
        </p:nvSpPr>
        <p:spPr/>
        <p:txBody>
          <a:bodyPr/>
          <a:lstStyle>
            <a:lvl1pPr>
              <a:defRPr/>
            </a:lvl1pPr>
          </a:lstStyle>
          <a:p>
            <a:pPr>
              <a:defRPr/>
            </a:pPr>
            <a:fld id="{46B82A73-23AF-479D-A4E7-E7B546E280DE}" type="datetime1">
              <a:rPr lang="en-US" altLang="en-US"/>
              <a:pPr>
                <a:defRPr/>
              </a:pPr>
              <a:t>1/27/2025</a:t>
            </a:fld>
            <a:endParaRPr lang="en-US" altLang="en-US" dirty="0"/>
          </a:p>
        </p:txBody>
      </p:sp>
      <p:sp>
        <p:nvSpPr>
          <p:cNvPr id="8" name="Rectangle 5">
            <a:extLst>
              <a:ext uri="{FF2B5EF4-FFF2-40B4-BE49-F238E27FC236}">
                <a16:creationId xmlns:a16="http://schemas.microsoft.com/office/drawing/2014/main" id="{979D3273-6D01-BB9F-1CDD-39CF0C62CC3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567B891-994F-749C-C6A5-2290DB85A0EB}"/>
              </a:ext>
            </a:extLst>
          </p:cNvPr>
          <p:cNvSpPr>
            <a:spLocks noGrp="1" noChangeArrowheads="1"/>
          </p:cNvSpPr>
          <p:nvPr>
            <p:ph type="sldNum" sz="quarter" idx="12"/>
          </p:nvPr>
        </p:nvSpPr>
        <p:spPr/>
        <p:txBody>
          <a:bodyPr/>
          <a:lstStyle>
            <a:lvl1pPr>
              <a:defRPr/>
            </a:lvl1pPr>
          </a:lstStyle>
          <a:p>
            <a:pPr>
              <a:defRPr/>
            </a:pPr>
            <a:fld id="{4DE92445-F36A-404C-ADEE-86B9085D82C2}" type="slidenum">
              <a:rPr lang="en-US" altLang="en-US"/>
              <a:pPr>
                <a:defRPr/>
              </a:pPr>
              <a:t>‹#›</a:t>
            </a:fld>
            <a:endParaRPr lang="en-US" altLang="en-US" dirty="0"/>
          </a:p>
        </p:txBody>
      </p:sp>
    </p:spTree>
    <p:extLst>
      <p:ext uri="{BB962C8B-B14F-4D97-AF65-F5344CB8AC3E}">
        <p14:creationId xmlns:p14="http://schemas.microsoft.com/office/powerpoint/2010/main" val="565626222"/>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394BC-24E3-118E-918B-49F3C5C8CC72}"/>
              </a:ext>
            </a:extLst>
          </p:cNvPr>
          <p:cNvSpPr>
            <a:spLocks noGrp="1" noChangeArrowheads="1"/>
          </p:cNvSpPr>
          <p:nvPr>
            <p:ph type="dt" sz="half" idx="10"/>
          </p:nvPr>
        </p:nvSpPr>
        <p:spPr/>
        <p:txBody>
          <a:bodyPr/>
          <a:lstStyle>
            <a:lvl1pPr>
              <a:defRPr/>
            </a:lvl1pPr>
          </a:lstStyle>
          <a:p>
            <a:pPr>
              <a:defRPr/>
            </a:pPr>
            <a:fld id="{5AC18BBC-682F-4F6F-A064-582B531143A5}" type="datetime1">
              <a:rPr lang="en-US" altLang="en-US"/>
              <a:pPr>
                <a:defRPr/>
              </a:pPr>
              <a:t>1/27/2025</a:t>
            </a:fld>
            <a:endParaRPr lang="en-US" altLang="en-US" dirty="0"/>
          </a:p>
        </p:txBody>
      </p:sp>
      <p:sp>
        <p:nvSpPr>
          <p:cNvPr id="4" name="Rectangle 5">
            <a:extLst>
              <a:ext uri="{FF2B5EF4-FFF2-40B4-BE49-F238E27FC236}">
                <a16:creationId xmlns:a16="http://schemas.microsoft.com/office/drawing/2014/main" id="{CD3DD375-DFD2-07E3-5D73-8B44A929850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FF958C-E1F7-A3DB-E124-D0B83AADD4C3}"/>
              </a:ext>
            </a:extLst>
          </p:cNvPr>
          <p:cNvSpPr>
            <a:spLocks noGrp="1" noChangeArrowheads="1"/>
          </p:cNvSpPr>
          <p:nvPr>
            <p:ph type="sldNum" sz="quarter" idx="12"/>
          </p:nvPr>
        </p:nvSpPr>
        <p:spPr/>
        <p:txBody>
          <a:bodyPr/>
          <a:lstStyle>
            <a:lvl1pPr>
              <a:defRPr/>
            </a:lvl1pPr>
          </a:lstStyle>
          <a:p>
            <a:pPr>
              <a:defRPr/>
            </a:pPr>
            <a:fld id="{788B9755-3417-4298-BD18-4767D4DA6F5E}" type="slidenum">
              <a:rPr lang="en-US" altLang="en-US"/>
              <a:pPr>
                <a:defRPr/>
              </a:pPr>
              <a:t>‹#›</a:t>
            </a:fld>
            <a:endParaRPr lang="en-US" altLang="en-US" dirty="0"/>
          </a:p>
        </p:txBody>
      </p:sp>
    </p:spTree>
    <p:extLst>
      <p:ext uri="{BB962C8B-B14F-4D97-AF65-F5344CB8AC3E}">
        <p14:creationId xmlns:p14="http://schemas.microsoft.com/office/powerpoint/2010/main" val="1423091807"/>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5AD6D8-72D6-6993-C362-19B4D2F17338}"/>
              </a:ext>
            </a:extLst>
          </p:cNvPr>
          <p:cNvSpPr>
            <a:spLocks noGrp="1" noChangeArrowheads="1"/>
          </p:cNvSpPr>
          <p:nvPr>
            <p:ph type="dt" sz="half" idx="10"/>
          </p:nvPr>
        </p:nvSpPr>
        <p:spPr/>
        <p:txBody>
          <a:bodyPr/>
          <a:lstStyle>
            <a:lvl1pPr>
              <a:defRPr/>
            </a:lvl1pPr>
          </a:lstStyle>
          <a:p>
            <a:pPr>
              <a:defRPr/>
            </a:pPr>
            <a:fld id="{6E186A5C-E03B-4629-BB37-F3960F24D9B1}" type="datetime1">
              <a:rPr lang="en-US" altLang="en-US"/>
              <a:pPr>
                <a:defRPr/>
              </a:pPr>
              <a:t>1/27/2025</a:t>
            </a:fld>
            <a:endParaRPr lang="en-US" altLang="en-US" dirty="0"/>
          </a:p>
        </p:txBody>
      </p:sp>
      <p:sp>
        <p:nvSpPr>
          <p:cNvPr id="3" name="Rectangle 5">
            <a:extLst>
              <a:ext uri="{FF2B5EF4-FFF2-40B4-BE49-F238E27FC236}">
                <a16:creationId xmlns:a16="http://schemas.microsoft.com/office/drawing/2014/main" id="{69DDA704-8951-894A-DB73-6A693BC0236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810379-882C-3914-4B04-C9DB7DA4B031}"/>
              </a:ext>
            </a:extLst>
          </p:cNvPr>
          <p:cNvSpPr>
            <a:spLocks noGrp="1" noChangeArrowheads="1"/>
          </p:cNvSpPr>
          <p:nvPr>
            <p:ph type="sldNum" sz="quarter" idx="12"/>
          </p:nvPr>
        </p:nvSpPr>
        <p:spPr/>
        <p:txBody>
          <a:bodyPr/>
          <a:lstStyle>
            <a:lvl1pPr>
              <a:defRPr/>
            </a:lvl1pPr>
          </a:lstStyle>
          <a:p>
            <a:pPr>
              <a:defRPr/>
            </a:pPr>
            <a:fld id="{5B633AA5-50DB-4FC9-BA1A-B98BBF344A21}" type="slidenum">
              <a:rPr lang="en-US" altLang="en-US"/>
              <a:pPr>
                <a:defRPr/>
              </a:pPr>
              <a:t>‹#›</a:t>
            </a:fld>
            <a:endParaRPr lang="en-US" altLang="en-US" dirty="0"/>
          </a:p>
        </p:txBody>
      </p:sp>
    </p:spTree>
    <p:extLst>
      <p:ext uri="{BB962C8B-B14F-4D97-AF65-F5344CB8AC3E}">
        <p14:creationId xmlns:p14="http://schemas.microsoft.com/office/powerpoint/2010/main" val="308860435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7A03C5-FD08-B867-5A2C-1632E60A4382}"/>
              </a:ext>
            </a:extLst>
          </p:cNvPr>
          <p:cNvSpPr>
            <a:spLocks noGrp="1" noChangeArrowheads="1"/>
          </p:cNvSpPr>
          <p:nvPr>
            <p:ph type="dt" sz="half" idx="10"/>
          </p:nvPr>
        </p:nvSpPr>
        <p:spPr/>
        <p:txBody>
          <a:bodyPr/>
          <a:lstStyle>
            <a:lvl1pPr>
              <a:defRPr/>
            </a:lvl1pPr>
          </a:lstStyle>
          <a:p>
            <a:pPr>
              <a:defRPr/>
            </a:pPr>
            <a:fld id="{9960A345-2541-41DE-956C-CC2BA619EBBE}"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C89B4417-703E-9393-E928-8C8B991876D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C5CD9EDF-66FF-6D4E-1123-1F830F4A1707}"/>
              </a:ext>
            </a:extLst>
          </p:cNvPr>
          <p:cNvSpPr>
            <a:spLocks noGrp="1" noChangeArrowheads="1"/>
          </p:cNvSpPr>
          <p:nvPr>
            <p:ph type="sldNum" sz="quarter" idx="12"/>
          </p:nvPr>
        </p:nvSpPr>
        <p:spPr/>
        <p:txBody>
          <a:bodyPr/>
          <a:lstStyle>
            <a:lvl1pPr>
              <a:defRPr/>
            </a:lvl1pPr>
          </a:lstStyle>
          <a:p>
            <a:pPr>
              <a:defRPr/>
            </a:pPr>
            <a:fld id="{0465C8E5-A9BB-4BF1-A495-1B802F5A1F82}" type="slidenum">
              <a:rPr lang="en-US" altLang="en-US"/>
              <a:pPr>
                <a:defRPr/>
              </a:pPr>
              <a:t>‹#›</a:t>
            </a:fld>
            <a:endParaRPr lang="en-US" altLang="en-US" dirty="0"/>
          </a:p>
        </p:txBody>
      </p:sp>
    </p:spTree>
    <p:extLst>
      <p:ext uri="{BB962C8B-B14F-4D97-AF65-F5344CB8AC3E}">
        <p14:creationId xmlns:p14="http://schemas.microsoft.com/office/powerpoint/2010/main" val="381267048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01BE914D-58F9-5012-D15F-F98905D99B75}"/>
              </a:ext>
            </a:extLst>
          </p:cNvPr>
          <p:cNvSpPr>
            <a:spLocks noGrp="1" noChangeArrowheads="1"/>
          </p:cNvSpPr>
          <p:nvPr>
            <p:ph type="dt" sz="half" idx="10"/>
          </p:nvPr>
        </p:nvSpPr>
        <p:spPr/>
        <p:txBody>
          <a:bodyPr/>
          <a:lstStyle>
            <a:lvl1pPr>
              <a:defRPr/>
            </a:lvl1pPr>
          </a:lstStyle>
          <a:p>
            <a:pPr>
              <a:defRPr/>
            </a:pPr>
            <a:fld id="{97F0B419-29A1-457E-A38F-5963EDDC89AE}" type="datetime1">
              <a:rPr lang="en-US" altLang="en-US"/>
              <a:pPr>
                <a:defRPr/>
              </a:pPr>
              <a:t>1/27/2025</a:t>
            </a:fld>
            <a:endParaRPr lang="en-US" altLang="en-US" dirty="0"/>
          </a:p>
        </p:txBody>
      </p:sp>
      <p:sp>
        <p:nvSpPr>
          <p:cNvPr id="6" name="Footer Placeholder 2">
            <a:extLst>
              <a:ext uri="{FF2B5EF4-FFF2-40B4-BE49-F238E27FC236}">
                <a16:creationId xmlns:a16="http://schemas.microsoft.com/office/drawing/2014/main" id="{2B0EAEE2-E1BE-E1B7-15F6-E143306F907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D0AD058-C950-7850-D98E-522AE26F06C1}"/>
              </a:ext>
            </a:extLst>
          </p:cNvPr>
          <p:cNvSpPr>
            <a:spLocks noGrp="1" noChangeArrowheads="1"/>
          </p:cNvSpPr>
          <p:nvPr>
            <p:ph type="sldNum" sz="quarter" idx="12"/>
          </p:nvPr>
        </p:nvSpPr>
        <p:spPr/>
        <p:txBody>
          <a:bodyPr/>
          <a:lstStyle>
            <a:lvl1pPr>
              <a:defRPr/>
            </a:lvl1pPr>
          </a:lstStyle>
          <a:p>
            <a:pPr>
              <a:defRPr/>
            </a:pPr>
            <a:fld id="{9A18FBF3-8178-4F59-A64E-210F3C7C08D7}" type="slidenum">
              <a:rPr lang="en-US" altLang="en-US"/>
              <a:pPr>
                <a:defRPr/>
              </a:pPr>
              <a:t>‹#›</a:t>
            </a:fld>
            <a:endParaRPr lang="en-US" altLang="en-US" dirty="0"/>
          </a:p>
        </p:txBody>
      </p:sp>
    </p:spTree>
    <p:extLst>
      <p:ext uri="{BB962C8B-B14F-4D97-AF65-F5344CB8AC3E}">
        <p14:creationId xmlns:p14="http://schemas.microsoft.com/office/powerpoint/2010/main" val="140701341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9F24D-D366-B335-C8A8-179A20CF5552}"/>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090AC8-D7BA-9BC3-EFD0-EA6D78BDFEF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9CB384-2362-AFA6-A04C-F46F4539291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82205E20-658E-4971-AB26-1A2436A20956}" type="datetime1">
              <a:rPr lang="en-US" altLang="en-US"/>
              <a:pPr>
                <a:defRPr/>
              </a:pPr>
              <a:t>1/27/2025</a:t>
            </a:fld>
            <a:endParaRPr lang="en-US" altLang="en-US" dirty="0"/>
          </a:p>
        </p:txBody>
      </p:sp>
      <p:sp>
        <p:nvSpPr>
          <p:cNvPr id="1029" name="Rectangle 5">
            <a:extLst>
              <a:ext uri="{FF2B5EF4-FFF2-40B4-BE49-F238E27FC236}">
                <a16:creationId xmlns:a16="http://schemas.microsoft.com/office/drawing/2014/main" id="{467F65FF-0C61-1A79-F87A-07C64DE3E0C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79075E3-CC8D-5048-22BE-2FFC137EB49E}"/>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1A5FC7A4-0F58-43DA-8C6A-04D6AD388BB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89959"/>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68135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 Box 53">
            <a:extLst>
              <a:ext uri="{FF2B5EF4-FFF2-40B4-BE49-F238E27FC236}">
                <a16:creationId xmlns:a16="http://schemas.microsoft.com/office/drawing/2014/main" id="{1700DBAB-1ECF-9924-F194-8A68D2C7415D}"/>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
        <p:nvSpPr>
          <p:cNvPr id="3" name="Text Box 13">
            <a:extLst>
              <a:ext uri="{FF2B5EF4-FFF2-40B4-BE49-F238E27FC236}">
                <a16:creationId xmlns:a16="http://schemas.microsoft.com/office/drawing/2014/main" id="{E0EF1CB6-9374-F4C8-2F85-8DC424009F98}"/>
              </a:ext>
            </a:extLst>
          </p:cNvPr>
          <p:cNvSpPr txBox="1">
            <a:spLocks noChangeArrowheads="1"/>
          </p:cNvSpPr>
          <p:nvPr/>
        </p:nvSpPr>
        <p:spPr bwMode="auto">
          <a:xfrm>
            <a:off x="8245231" y="619919"/>
            <a:ext cx="898769"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1-5-2025</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8C8D170C-00DB-C263-6B4E-2818B89D97C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DF857CC9-D0FF-FD24-8F0A-7ECAF7DA61F9}"/>
              </a:ext>
            </a:extLst>
          </p:cNvPr>
          <p:cNvSpPr txBox="1">
            <a:spLocks noChangeArrowheads="1"/>
          </p:cNvSpPr>
          <p:nvPr/>
        </p:nvSpPr>
        <p:spPr bwMode="auto">
          <a:xfrm>
            <a:off x="685800" y="1077119"/>
            <a:ext cx="8789988" cy="401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project, along with our other similar Church Bible Legacy Cloud Web Projects and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We should not necessarily expect everyone to automatically come to a brick-and-mortar Church. Therefore, we can use this Storefront Web App to help get the Word out.</a:t>
            </a:r>
          </a:p>
          <a:p>
            <a:pPr eaLnBrk="1" hangingPunct="1">
              <a:spcBef>
                <a:spcPct val="50000"/>
              </a:spcBef>
              <a:buFontTx/>
              <a:buNone/>
            </a:pPr>
            <a:r>
              <a:rPr lang="en-US" altLang="en-US" sz="1600" dirty="0">
                <a:latin typeface="Arial Black" panose="020B0A04020102020204" pitchFamily="34" charset="0"/>
              </a:rPr>
              <a:t>This program is also based on the belief that each Church Member should fulfill Jesus’ command that they should go into the whole World, meet the World’s needs, encourage all to accept Jesus as their Savior and Lord, and mature in the Faith. New Christians should also serve in the Church, and of course, follow Jesus’ Command  to “Get the word out”.</a:t>
            </a:r>
          </a:p>
        </p:txBody>
      </p:sp>
      <p:sp>
        <p:nvSpPr>
          <p:cNvPr id="2" name="Text Box 53">
            <a:extLst>
              <a:ext uri="{FF2B5EF4-FFF2-40B4-BE49-F238E27FC236}">
                <a16:creationId xmlns:a16="http://schemas.microsoft.com/office/drawing/2014/main" id="{BC782A51-8991-2162-863B-864A1389E2C7}"/>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43EDD2F5-1D75-B922-A50C-AB51606E0F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D2D2ED6-06AF-D7B9-FEA8-FA29615B6E9B}"/>
              </a:ext>
            </a:extLst>
          </p:cNvPr>
          <p:cNvSpPr txBox="1">
            <a:spLocks noChangeArrowheads="1"/>
          </p:cNvSpPr>
          <p:nvPr/>
        </p:nvSpPr>
        <p:spPr bwMode="auto">
          <a:xfrm>
            <a:off x="633413" y="1154113"/>
            <a:ext cx="8789987" cy="315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None/>
            </a:pPr>
            <a:r>
              <a:rPr lang="en-US" altLang="en-US" sz="1600" dirty="0">
                <a:latin typeface="Cooper Black" panose="0208090404030B020404" pitchFamily="18" charset="0"/>
              </a:rPr>
              <a:t>The purpose of th</a:t>
            </a:r>
            <a:r>
              <a:rPr lang="en-US" altLang="en-US" sz="1600" dirty="0">
                <a:latin typeface="Arial Black" panose="020B0A04020102020204" pitchFamily="34" charset="0"/>
              </a:rPr>
              <a:t>is App is to allow any Christian organization to establish a Storefront Project, assign an App Administrator, contact local stores to display and provide free Bibles to patrons via </a:t>
            </a: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a:t>
            </a:r>
            <a:r>
              <a:rPr lang="en-US" altLang="en-US" sz="1600" dirty="0" err="1">
                <a:latin typeface="Cooper Black" panose="0208090404030B020404" pitchFamily="18" charset="0"/>
              </a:rPr>
              <a:t>Childrens</a:t>
            </a:r>
            <a:r>
              <a:rPr lang="en-US" altLang="en-US" sz="1600" dirty="0">
                <a:latin typeface="Cooper Black" panose="0208090404030B020404" pitchFamily="18" charset="0"/>
              </a:rPr>
              <a:t> Picture Bible Distribution App ©”</a:t>
            </a:r>
            <a:endParaRPr lang="en-US" altLang="en-US" sz="1600" dirty="0">
              <a:latin typeface="Arial Black" panose="020B0A04020102020204" pitchFamily="34" charset="0"/>
            </a:endParaRPr>
          </a:p>
          <a:p>
            <a:pPr eaLnBrk="1" hangingPunct="1">
              <a:spcBef>
                <a:spcPct val="50000"/>
              </a:spcBef>
              <a:buFontTx/>
              <a:buNone/>
            </a:pPr>
            <a:r>
              <a:rPr lang="en-US" altLang="en-US" sz="1600" dirty="0">
                <a:latin typeface="Arial Black" panose="020B0A04020102020204" pitchFamily="34" charset="0"/>
              </a:rPr>
              <a:t>As Bibles are given away by these activities, many of those receiving a Bible will come to put their faith and trust in Jesus, the true Creator of the universe. This is a proven fact.</a:t>
            </a:r>
          </a:p>
          <a:p>
            <a:pPr eaLnBrk="1" hangingPunct="1">
              <a:spcBef>
                <a:spcPct val="50000"/>
              </a:spcBef>
              <a:buFontTx/>
              <a:buNone/>
            </a:pPr>
            <a:r>
              <a:rPr lang="en-US" altLang="en-US" sz="1600" dirty="0">
                <a:latin typeface="Arial Black" panose="020B0A04020102020204" pitchFamily="34" charset="0"/>
              </a:rPr>
              <a:t>You may use our UsSowingSeed.org Web App with this How-To Training and distribution Instruction. This will allow every needed and called Individual to effectively perform this very needed task, to change our World for God.</a:t>
            </a:r>
          </a:p>
        </p:txBody>
      </p:sp>
      <p:sp>
        <p:nvSpPr>
          <p:cNvPr id="2" name="Text Box 53">
            <a:extLst>
              <a:ext uri="{FF2B5EF4-FFF2-40B4-BE49-F238E27FC236}">
                <a16:creationId xmlns:a16="http://schemas.microsoft.com/office/drawing/2014/main" id="{482F4CC7-0211-7FDB-9CC3-ECE127B0D8BD}"/>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85C87BF5-1AED-00BC-7C60-EBB9CC5A488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B69BB925-0649-AD92-9822-03882571E5D5}"/>
              </a:ext>
            </a:extLst>
          </p:cNvPr>
          <p:cNvSpPr txBox="1">
            <a:spLocks noChangeArrowheads="1"/>
          </p:cNvSpPr>
          <p:nvPr/>
        </p:nvSpPr>
        <p:spPr bwMode="auto">
          <a:xfrm>
            <a:off x="609600" y="1001713"/>
            <a:ext cx="8789988" cy="121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 allows the selection and recruiting of as many store-front businesses, in reasonable reach of your Mission, Church or Christian Organization.</a:t>
            </a:r>
          </a:p>
        </p:txBody>
      </p:sp>
      <p:sp>
        <p:nvSpPr>
          <p:cNvPr id="2" name="Text Box 53">
            <a:extLst>
              <a:ext uri="{FF2B5EF4-FFF2-40B4-BE49-F238E27FC236}">
                <a16:creationId xmlns:a16="http://schemas.microsoft.com/office/drawing/2014/main" id="{677432C9-309A-353C-F1CE-A34674A34C57}"/>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2555-6BF5-2C48-8656-9C36D9E8B0E4}"/>
            </a:ext>
          </a:extLst>
        </p:cNvPr>
        <p:cNvGrpSpPr/>
        <p:nvPr/>
      </p:nvGrpSpPr>
      <p:grpSpPr>
        <a:xfrm>
          <a:off x="0" y="0"/>
          <a:ext cx="0" cy="0"/>
          <a:chOff x="0" y="0"/>
          <a:chExt cx="0" cy="0"/>
        </a:xfrm>
      </p:grpSpPr>
      <p:sp>
        <p:nvSpPr>
          <p:cNvPr id="17410" name="Text Box 3">
            <a:extLst>
              <a:ext uri="{FF2B5EF4-FFF2-40B4-BE49-F238E27FC236}">
                <a16:creationId xmlns:a16="http://schemas.microsoft.com/office/drawing/2014/main" id="{EA174E5F-617A-4470-0FE3-161822797538}"/>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5</a:t>
            </a:r>
          </a:p>
        </p:txBody>
      </p:sp>
      <p:sp>
        <p:nvSpPr>
          <p:cNvPr id="17411" name="Text Box 4">
            <a:extLst>
              <a:ext uri="{FF2B5EF4-FFF2-40B4-BE49-F238E27FC236}">
                <a16:creationId xmlns:a16="http://schemas.microsoft.com/office/drawing/2014/main" id="{858B3B1A-D706-ADD3-0785-03D4D2A97928}"/>
              </a:ext>
            </a:extLst>
          </p:cNvPr>
          <p:cNvSpPr txBox="1">
            <a:spLocks noChangeArrowheads="1"/>
          </p:cNvSpPr>
          <p:nvPr/>
        </p:nvSpPr>
        <p:spPr bwMode="auto">
          <a:xfrm>
            <a:off x="609600" y="1001713"/>
            <a:ext cx="8789988" cy="41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Cooper Black" panose="0208090404030B020404" pitchFamily="18" charset="0"/>
              </a:rPr>
              <a:t>Procedure</a:t>
            </a:r>
          </a:p>
          <a:p>
            <a:pPr eaLnBrk="1" hangingPunct="1">
              <a:spcBef>
                <a:spcPct val="50000"/>
              </a:spcBef>
              <a:buFontTx/>
              <a:buNone/>
            </a:pPr>
            <a:r>
              <a:rPr lang="en-US" altLang="en-US" sz="1600" dirty="0">
                <a:latin typeface="Cooper Black" panose="0208090404030B020404" pitchFamily="18" charset="0"/>
              </a:rPr>
              <a:t>This “19.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 Project includes the following specific Web App functions:</a:t>
            </a:r>
          </a:p>
          <a:p>
            <a:pPr eaLnBrk="1" hangingPunct="1">
              <a:spcBef>
                <a:spcPct val="50000"/>
              </a:spcBef>
              <a:buFontTx/>
              <a:buNone/>
            </a:pPr>
            <a:r>
              <a:rPr lang="en-US" altLang="en-US" sz="1600" dirty="0">
                <a:latin typeface="Cooper Black" panose="0208090404030B020404" pitchFamily="18" charset="0"/>
              </a:rPr>
              <a:t>	1. Choose a Project administrator.</a:t>
            </a:r>
          </a:p>
          <a:p>
            <a:pPr eaLnBrk="1" hangingPunct="1">
              <a:spcBef>
                <a:spcPct val="50000"/>
              </a:spcBef>
              <a:buFontTx/>
              <a:buNone/>
            </a:pPr>
            <a:r>
              <a:rPr lang="en-US" altLang="en-US" sz="1600" dirty="0">
                <a:latin typeface="Cooper Black" panose="0208090404030B020404" pitchFamily="18" charset="0"/>
              </a:rPr>
              <a:t>	2. Establish a store-room for Bibles and use UsSowingSeed.org Web 	    	    App to obtain Bibles at lowest cost.  </a:t>
            </a:r>
          </a:p>
          <a:p>
            <a:pPr eaLnBrk="1" hangingPunct="1">
              <a:spcBef>
                <a:spcPct val="50000"/>
              </a:spcBef>
              <a:buFontTx/>
              <a:buNone/>
            </a:pPr>
            <a:r>
              <a:rPr lang="en-US" altLang="en-US" sz="1600" dirty="0">
                <a:latin typeface="Cooper Black" panose="0208090404030B020404" pitchFamily="18" charset="0"/>
              </a:rPr>
              <a:t>	3. Contact Store-front representatives and set up store displays. </a:t>
            </a:r>
          </a:p>
          <a:p>
            <a:pPr eaLnBrk="1" hangingPunct="1">
              <a:spcBef>
                <a:spcPct val="50000"/>
              </a:spcBef>
              <a:buFontTx/>
              <a:buNone/>
            </a:pPr>
            <a:r>
              <a:rPr lang="en-US" altLang="en-US" sz="1600" dirty="0">
                <a:latin typeface="Cooper Black" panose="0208090404030B020404" pitchFamily="18" charset="0"/>
              </a:rPr>
              <a:t>	4. Periodically provide Free Bibles to the store manager. </a:t>
            </a:r>
          </a:p>
          <a:p>
            <a:pPr eaLnBrk="1" hangingPunct="1">
              <a:spcBef>
                <a:spcPct val="50000"/>
              </a:spcBef>
              <a:buFontTx/>
              <a:buNone/>
            </a:pPr>
            <a:r>
              <a:rPr lang="en-US" altLang="en-US" sz="1600" dirty="0">
                <a:latin typeface="Cooper Black" panose="0208090404030B020404" pitchFamily="18" charset="0"/>
              </a:rPr>
              <a:t>	5. Provide blank Address Record Sheets to the store manager to record 	 	     Bible residences the Bibles were distributed to. </a:t>
            </a:r>
          </a:p>
          <a:p>
            <a:pPr eaLnBrk="1" hangingPunct="1">
              <a:spcBef>
                <a:spcPct val="50000"/>
              </a:spcBef>
              <a:buFontTx/>
              <a:buNone/>
            </a:pPr>
            <a:r>
              <a:rPr lang="en-US" altLang="en-US" sz="1600" dirty="0">
                <a:latin typeface="Cooper Black" panose="0208090404030B020404" pitchFamily="18" charset="0"/>
              </a:rPr>
              <a:t>	6. Train a store representative to record each Bible delivery in the 	 	     	     UsSowingSeed.org Web App, or periodically pick up sheets and 		     	     enter the records.</a:t>
            </a:r>
          </a:p>
        </p:txBody>
      </p:sp>
      <p:sp>
        <p:nvSpPr>
          <p:cNvPr id="2" name="Text Box 53">
            <a:extLst>
              <a:ext uri="{FF2B5EF4-FFF2-40B4-BE49-F238E27FC236}">
                <a16:creationId xmlns:a16="http://schemas.microsoft.com/office/drawing/2014/main" id="{CDCF4FDB-7D46-C733-6DA8-57F7012AF92A}"/>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1q.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extLst>
      <p:ext uri="{BB962C8B-B14F-4D97-AF65-F5344CB8AC3E}">
        <p14:creationId xmlns:p14="http://schemas.microsoft.com/office/powerpoint/2010/main" val="20211757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5ADE7AFE-D7A3-6C1C-A4EB-C104B841FB14}"/>
              </a:ext>
            </a:extLst>
          </p:cNvPr>
          <p:cNvSpPr txBox="1">
            <a:spLocks noChangeArrowheads="1"/>
          </p:cNvSpPr>
          <p:nvPr/>
        </p:nvSpPr>
        <p:spPr bwMode="auto">
          <a:xfrm>
            <a:off x="609600" y="925513"/>
            <a:ext cx="8789988" cy="3824505"/>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many downloadable Web Apps is now in use. The use of these tools was begun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t>
            </a:r>
            <a:r>
              <a:rPr lang="en-US" altLang="en-US" sz="1400" dirty="0">
                <a:latin typeface="Cooper Black" panose="0208090404030B020404" pitchFamily="18" charset="0"/>
              </a:rPr>
              <a:t>We need to effectively use more laborers, Social Media, and the Cloud4Christ.</a:t>
            </a:r>
            <a:r>
              <a:rPr lang="en-US" altLang="en-US" sz="1400">
                <a:latin typeface="Cooper Black" panose="0208090404030B020404" pitchFamily="18" charset="0"/>
              </a:rPr>
              <a:t>org ~29 </a:t>
            </a:r>
            <a:r>
              <a:rPr lang="en-US" altLang="en-US" sz="1400" dirty="0">
                <a:latin typeface="Cooper Black" panose="0208090404030B020404" pitchFamily="18" charset="0"/>
              </a:rPr>
              <a:t>Web Store Apps also. </a:t>
            </a:r>
            <a:endParaRPr lang="en-US" altLang="en-US" sz="1300" dirty="0">
              <a:latin typeface="Arial Black" panose="020B0A04020102020204" pitchFamily="34" charset="0"/>
            </a:endParaRPr>
          </a:p>
          <a:p>
            <a:pPr eaLnBrk="1" hangingPunct="1">
              <a:spcBef>
                <a:spcPct val="50000"/>
              </a:spcBef>
              <a:buFontTx/>
              <a:buNone/>
              <a:defRPr/>
            </a:pPr>
            <a:r>
              <a:rPr lang="en-US" altLang="en-US" sz="1300" dirty="0">
                <a:latin typeface="Arial Black" panose="020B0A04020102020204" pitchFamily="34" charset="0"/>
              </a:rPr>
              <a:t>2.    God has been at work over 2000 Years getting Individuals, Groups and Organizations for our just happened November 5, 2024 End-time push. I believe the older generation will provide required guidance, but I believe the Youth; College and University Students, and the Younger Adults must also do the heavy lifting.</a:t>
            </a:r>
          </a:p>
          <a:p>
            <a:pPr eaLnBrk="1" hangingPunct="1">
              <a:spcBef>
                <a:spcPct val="50000"/>
              </a:spcBef>
              <a:buFontTx/>
              <a:buNone/>
              <a:defRPr/>
            </a:pPr>
            <a:r>
              <a:rPr lang="en-US" altLang="en-US" sz="1300" dirty="0">
                <a:latin typeface="Arial Black" panose="020B0A04020102020204" pitchFamily="34" charset="0"/>
              </a:rPr>
              <a:t>3.    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This new technology is available now to instantaneously allow immediate and complete integration and proof of Great Commission completion. Log onto UsSowingSeed.org Web App and register to perform your work on the App.</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with those believers Jesus has and will grant new life for Eternity.                    </a:t>
            </a:r>
          </a:p>
        </p:txBody>
      </p:sp>
      <p:sp>
        <p:nvSpPr>
          <p:cNvPr id="18435" name="Text Box 8">
            <a:extLst>
              <a:ext uri="{FF2B5EF4-FFF2-40B4-BE49-F238E27FC236}">
                <a16:creationId xmlns:a16="http://schemas.microsoft.com/office/drawing/2014/main" id="{28DA3D7A-F1A9-B5BB-690B-9BDB945A26F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6</a:t>
            </a:r>
          </a:p>
        </p:txBody>
      </p:sp>
      <p:sp>
        <p:nvSpPr>
          <p:cNvPr id="2" name="Text Box 53">
            <a:extLst>
              <a:ext uri="{FF2B5EF4-FFF2-40B4-BE49-F238E27FC236}">
                <a16:creationId xmlns:a16="http://schemas.microsoft.com/office/drawing/2014/main" id="{B62E7818-CED2-A000-067B-7AD5E2720C1F}"/>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66AB4A2-0864-2D82-E5D9-01EC5FD01735}"/>
              </a:ext>
            </a:extLst>
          </p:cNvPr>
          <p:cNvSpPr txBox="1">
            <a:spLocks noChangeArrowheads="1"/>
          </p:cNvSpPr>
          <p:nvPr/>
        </p:nvSpPr>
        <p:spPr bwMode="auto">
          <a:xfrm>
            <a:off x="609600" y="925513"/>
            <a:ext cx="8789988" cy="569768"/>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600" dirty="0">
                <a:latin typeface="Cooper Black" panose="0208090404030B020404" pitchFamily="18" charset="0"/>
              </a:rPr>
              <a:t>Open 18. USS Addresses, Bible Types, etc. </a:t>
            </a:r>
            <a:r>
              <a:rPr lang="en-US" altLang="en-US" sz="1600" dirty="0" err="1">
                <a:latin typeface="Cooper Black" panose="0208090404030B020404" pitchFamily="18" charset="0"/>
              </a:rPr>
              <a:t>Sheet.xlsxThe</a:t>
            </a:r>
            <a:r>
              <a:rPr lang="en-US" altLang="en-US" sz="1600" dirty="0">
                <a:latin typeface="Cooper Black" panose="0208090404030B020404" pitchFamily="18" charset="0"/>
              </a:rPr>
              <a:t> Program and make needed copies of the two sided address sheet.</a:t>
            </a:r>
          </a:p>
        </p:txBody>
      </p:sp>
      <p:sp>
        <p:nvSpPr>
          <p:cNvPr id="3" name="Text Box 53">
            <a:extLst>
              <a:ext uri="{FF2B5EF4-FFF2-40B4-BE49-F238E27FC236}">
                <a16:creationId xmlns:a16="http://schemas.microsoft.com/office/drawing/2014/main" id="{F207BED6-6FCB-8FDF-50DE-432AB2CAE94E}"/>
              </a:ext>
            </a:extLst>
          </p:cNvPr>
          <p:cNvSpPr txBox="1">
            <a:spLocks noChangeArrowheads="1"/>
          </p:cNvSpPr>
          <p:nvPr/>
        </p:nvSpPr>
        <p:spPr bwMode="auto">
          <a:xfrm>
            <a:off x="533400" y="87313"/>
            <a:ext cx="9023350" cy="32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dirty="0">
                <a:latin typeface="Cooper Black" panose="0208090404030B020404" pitchFamily="18" charset="0"/>
              </a:rPr>
              <a:t>12. Storefront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Picture Bible Distribution App ©</a:t>
            </a:r>
          </a:p>
        </p:txBody>
      </p:sp>
      <p:sp>
        <p:nvSpPr>
          <p:cNvPr id="4" name="Text Box 3">
            <a:extLst>
              <a:ext uri="{FF2B5EF4-FFF2-40B4-BE49-F238E27FC236}">
                <a16:creationId xmlns:a16="http://schemas.microsoft.com/office/drawing/2014/main" id="{72BC87A5-3BC9-160C-28B2-41F0AB0F97A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endParaRPr lang="en-US" altLang="en-US" sz="1200" dirty="0">
              <a:latin typeface="Arial Black" panose="020B0A04020102020204" pitchFamily="34" charset="0"/>
            </a:endParaRPr>
          </a:p>
        </p:txBody>
      </p:sp>
    </p:spTree>
    <p:extLst>
      <p:ext uri="{BB962C8B-B14F-4D97-AF65-F5344CB8AC3E}">
        <p14:creationId xmlns:p14="http://schemas.microsoft.com/office/powerpoint/2010/main" val="4022881617"/>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08FA705-A53F-B465-9225-489BECE0C3FA}"/>
              </a:ext>
            </a:extLst>
          </p:cNvPr>
          <p:cNvSpPr txBox="1">
            <a:spLocks noChangeArrowheads="1"/>
          </p:cNvSpPr>
          <p:nvPr/>
        </p:nvSpPr>
        <p:spPr bwMode="auto">
          <a:xfrm>
            <a:off x="9074150" y="5026025"/>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 </a:t>
            </a:r>
          </a:p>
        </p:txBody>
      </p:sp>
      <p:sp>
        <p:nvSpPr>
          <p:cNvPr id="7" name="Text Box 3">
            <a:extLst>
              <a:ext uri="{FF2B5EF4-FFF2-40B4-BE49-F238E27FC236}">
                <a16:creationId xmlns:a16="http://schemas.microsoft.com/office/drawing/2014/main" id="{162D8739-F499-FB77-2205-FF4A32ABE2B2}"/>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1508" name="Picture 3" descr="A qr code with a tree in the middle&#10;&#10;Description automatically generated">
            <a:extLst>
              <a:ext uri="{FF2B5EF4-FFF2-40B4-BE49-F238E27FC236}">
                <a16:creationId xmlns:a16="http://schemas.microsoft.com/office/drawing/2014/main" id="{5DF7B48F-1B82-7B5C-69BE-DB61C593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3">
            <a:extLst>
              <a:ext uri="{FF2B5EF4-FFF2-40B4-BE49-F238E27FC236}">
                <a16:creationId xmlns:a16="http://schemas.microsoft.com/office/drawing/2014/main" id="{97B67CCF-AC1D-042A-5935-5F91552BA923}"/>
              </a:ext>
            </a:extLst>
          </p:cNvPr>
          <p:cNvSpPr txBox="1">
            <a:spLocks noChangeArrowheads="1"/>
          </p:cNvSpPr>
          <p:nvPr/>
        </p:nvSpPr>
        <p:spPr bwMode="auto">
          <a:xfrm>
            <a:off x="533400" y="87313"/>
            <a:ext cx="90233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12. Storefront </a:t>
            </a:r>
            <a:r>
              <a:rPr lang="en-US" altLang="en-US" sz="2000" dirty="0" err="1">
                <a:solidFill>
                  <a:srgbClr val="FF0000"/>
                </a:solidFill>
                <a:latin typeface="Arial Black" panose="020B0A04020102020204" pitchFamily="34" charset="0"/>
              </a:rPr>
              <a:t>Zonderkidz</a:t>
            </a:r>
            <a:r>
              <a:rPr lang="en-US" altLang="en-US" sz="2000" dirty="0">
                <a:solidFill>
                  <a:srgbClr val="FF0000"/>
                </a:solidFill>
                <a:latin typeface="Arial Black" panose="020B0A04020102020204" pitchFamily="34" charset="0"/>
              </a:rPr>
              <a:t> Picture Bible Distribution App ©</a:t>
            </a:r>
          </a:p>
        </p:txBody>
      </p:sp>
      <p:pic>
        <p:nvPicPr>
          <p:cNvPr id="4" name="Picture 3" descr="A qr code on a white background&#10;&#10;Description automatically generated">
            <a:extLst>
              <a:ext uri="{FF2B5EF4-FFF2-40B4-BE49-F238E27FC236}">
                <a16:creationId xmlns:a16="http://schemas.microsoft.com/office/drawing/2014/main" id="{6ED7A33D-B087-16E1-7926-67F82A3C9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087" y="2829719"/>
            <a:ext cx="1238250" cy="1238250"/>
          </a:xfrm>
          <a:prstGeom prst="rect">
            <a:avLst/>
          </a:prstGeom>
        </p:spPr>
      </p:pic>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20413</TotalTime>
  <Words>970</Words>
  <Application>Microsoft Office PowerPoint</Application>
  <PresentationFormat>Custom</PresentationFormat>
  <Paragraphs>66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2460</cp:revision>
  <cp:lastPrinted>2024-11-30T05:05:53Z</cp:lastPrinted>
  <dcterms:created xsi:type="dcterms:W3CDTF">2006-10-04T15:05:18Z</dcterms:created>
  <dcterms:modified xsi:type="dcterms:W3CDTF">2025-01-27T15:32:38Z</dcterms:modified>
</cp:coreProperties>
</file>