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016" r:id="rId2"/>
    <p:sldId id="393" r:id="rId3"/>
    <p:sldId id="452" r:id="rId4"/>
    <p:sldId id="435" r:id="rId5"/>
    <p:sldId id="453" r:id="rId6"/>
    <p:sldId id="394" r:id="rId7"/>
    <p:sldId id="396" r:id="rId8"/>
    <p:sldId id="408" r:id="rId9"/>
    <p:sldId id="409" r:id="rId10"/>
    <p:sldId id="440" r:id="rId11"/>
    <p:sldId id="441" r:id="rId12"/>
    <p:sldId id="461" r:id="rId13"/>
    <p:sldId id="1091" r:id="rId14"/>
    <p:sldId id="1092" r:id="rId15"/>
    <p:sldId id="454" r:id="rId16"/>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AFC"/>
    <a:srgbClr val="CC6600"/>
    <a:srgbClr val="CC9900"/>
    <a:srgbClr val="FF0000"/>
    <a:srgbClr val="008000"/>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54C7D-6673-4FA4-8E54-F49826C6D31F}" v="13" dt="2025-01-07T04:32:08.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93697" autoAdjust="0"/>
  </p:normalViewPr>
  <p:slideViewPr>
    <p:cSldViewPr>
      <p:cViewPr varScale="1">
        <p:scale>
          <a:sx n="125" d="100"/>
          <a:sy n="125" d="100"/>
        </p:scale>
        <p:origin x="1368"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E7DD5709-E710-4A21-9AF2-DB52EEF980E6}"/>
    <pc:docChg chg="undo custSel addSld delSld modSld sldOrd">
      <pc:chgData name="Bill Mays" userId="0fb9eb23-65ad-4b86-80ec-f3178d1d81af" providerId="ADAL" clId="{E7DD5709-E710-4A21-9AF2-DB52EEF980E6}" dt="2025-01-04T02:52:57.955" v="2309"/>
      <pc:docMkLst>
        <pc:docMk/>
      </pc:docMkLst>
      <pc:sldChg chg="addSp delSp modSp mod">
        <pc:chgData name="Bill Mays" userId="0fb9eb23-65ad-4b86-80ec-f3178d1d81af" providerId="ADAL" clId="{E7DD5709-E710-4A21-9AF2-DB52EEF980E6}" dt="2024-12-31T16:02:21.098" v="2305"/>
        <pc:sldMkLst>
          <pc:docMk/>
          <pc:sldMk cId="0" sldId="393"/>
        </pc:sldMkLst>
        <pc:spChg chg="mod">
          <ac:chgData name="Bill Mays" userId="0fb9eb23-65ad-4b86-80ec-f3178d1d81af" providerId="ADAL" clId="{E7DD5709-E710-4A21-9AF2-DB52EEF980E6}" dt="2024-12-31T16:02:21.098" v="2305"/>
          <ac:spMkLst>
            <pc:docMk/>
            <pc:sldMk cId="0" sldId="393"/>
            <ac:spMk id="16387" creationId="{0153F758-EB16-36FC-F209-67E855CAC723}"/>
          </ac:spMkLst>
        </pc:spChg>
      </pc:sldChg>
      <pc:sldChg chg="modSp mod">
        <pc:chgData name="Bill Mays" userId="0fb9eb23-65ad-4b86-80ec-f3178d1d81af" providerId="ADAL" clId="{E7DD5709-E710-4A21-9AF2-DB52EEF980E6}" dt="2024-12-18T03:25:00.457" v="1969" actId="6549"/>
        <pc:sldMkLst>
          <pc:docMk/>
          <pc:sldMk cId="0" sldId="394"/>
        </pc:sldMkLst>
        <pc:spChg chg="mod">
          <ac:chgData name="Bill Mays" userId="0fb9eb23-65ad-4b86-80ec-f3178d1d81af" providerId="ADAL" clId="{E7DD5709-E710-4A21-9AF2-DB52EEF980E6}" dt="2024-12-18T03:25:00.457" v="1969" actId="6549"/>
          <ac:spMkLst>
            <pc:docMk/>
            <pc:sldMk cId="0" sldId="394"/>
            <ac:spMk id="20484" creationId="{21032B78-A6F7-2487-5A4F-0FC53833D14D}"/>
          </ac:spMkLst>
        </pc:spChg>
      </pc:sldChg>
      <pc:sldChg chg="modSp mod">
        <pc:chgData name="Bill Mays" userId="0fb9eb23-65ad-4b86-80ec-f3178d1d81af" providerId="ADAL" clId="{E7DD5709-E710-4A21-9AF2-DB52EEF980E6}" dt="2025-01-02T02:15:53.627" v="2307" actId="6549"/>
        <pc:sldMkLst>
          <pc:docMk/>
          <pc:sldMk cId="0" sldId="396"/>
        </pc:sldMkLst>
        <pc:spChg chg="mod">
          <ac:chgData name="Bill Mays" userId="0fb9eb23-65ad-4b86-80ec-f3178d1d81af" providerId="ADAL" clId="{E7DD5709-E710-4A21-9AF2-DB52EEF980E6}" dt="2025-01-02T02:15:53.627" v="2307" actId="6549"/>
          <ac:spMkLst>
            <pc:docMk/>
            <pc:sldMk cId="0" sldId="396"/>
            <ac:spMk id="21506" creationId="{4404E3EB-0517-CF91-B673-3A3825A7C676}"/>
          </ac:spMkLst>
        </pc:spChg>
      </pc:sldChg>
      <pc:sldChg chg="modSp mod">
        <pc:chgData name="Bill Mays" userId="0fb9eb23-65ad-4b86-80ec-f3178d1d81af" providerId="ADAL" clId="{E7DD5709-E710-4A21-9AF2-DB52EEF980E6}" dt="2024-11-28T00:27:50.080" v="1815" actId="20577"/>
        <pc:sldMkLst>
          <pc:docMk/>
          <pc:sldMk cId="0" sldId="408"/>
        </pc:sldMkLst>
        <pc:spChg chg="mod">
          <ac:chgData name="Bill Mays" userId="0fb9eb23-65ad-4b86-80ec-f3178d1d81af" providerId="ADAL" clId="{E7DD5709-E710-4A21-9AF2-DB52EEF980E6}" dt="2024-11-28T00:27:50.080" v="1815" actId="20577"/>
          <ac:spMkLst>
            <pc:docMk/>
            <pc:sldMk cId="0" sldId="408"/>
            <ac:spMk id="22531" creationId="{297AF4E4-43C0-899C-0C74-AFB173296230}"/>
          </ac:spMkLst>
        </pc:spChg>
      </pc:sldChg>
      <pc:sldChg chg="modSp mod ord">
        <pc:chgData name="Bill Mays" userId="0fb9eb23-65ad-4b86-80ec-f3178d1d81af" providerId="ADAL" clId="{E7DD5709-E710-4A21-9AF2-DB52EEF980E6}" dt="2024-11-28T00:27:35.921" v="1809" actId="20577"/>
        <pc:sldMkLst>
          <pc:docMk/>
          <pc:sldMk cId="0" sldId="409"/>
        </pc:sldMkLst>
        <pc:spChg chg="mod">
          <ac:chgData name="Bill Mays" userId="0fb9eb23-65ad-4b86-80ec-f3178d1d81af" providerId="ADAL" clId="{E7DD5709-E710-4A21-9AF2-DB52EEF980E6}" dt="2024-11-28T00:27:35.921" v="1809" actId="20577"/>
          <ac:spMkLst>
            <pc:docMk/>
            <pc:sldMk cId="0" sldId="409"/>
            <ac:spMk id="23554" creationId="{17F87B19-98E0-5E33-0CF1-76ADE00F2862}"/>
          </ac:spMkLst>
        </pc:spChg>
      </pc:sldChg>
      <pc:sldChg chg="modSp mod">
        <pc:chgData name="Bill Mays" userId="0fb9eb23-65ad-4b86-80ec-f3178d1d81af" providerId="ADAL" clId="{E7DD5709-E710-4A21-9AF2-DB52EEF980E6}" dt="2024-12-25T04:16:39.361" v="2231" actId="20577"/>
        <pc:sldMkLst>
          <pc:docMk/>
          <pc:sldMk cId="0" sldId="435"/>
        </pc:sldMkLst>
        <pc:spChg chg="mod">
          <ac:chgData name="Bill Mays" userId="0fb9eb23-65ad-4b86-80ec-f3178d1d81af" providerId="ADAL" clId="{E7DD5709-E710-4A21-9AF2-DB52EEF980E6}" dt="2024-12-25T04:16:39.361" v="2231" actId="20577"/>
          <ac:spMkLst>
            <pc:docMk/>
            <pc:sldMk cId="0" sldId="435"/>
            <ac:spMk id="18435" creationId="{FBC9FB81-DDB5-D6C3-BA0E-E28A68EA3B3F}"/>
          </ac:spMkLst>
        </pc:spChg>
      </pc:sldChg>
      <pc:sldChg chg="modSp mod">
        <pc:chgData name="Bill Mays" userId="0fb9eb23-65ad-4b86-80ec-f3178d1d81af" providerId="ADAL" clId="{E7DD5709-E710-4A21-9AF2-DB52EEF980E6}" dt="2024-11-28T00:30:12.401" v="1857" actId="20577"/>
        <pc:sldMkLst>
          <pc:docMk/>
          <pc:sldMk cId="0" sldId="440"/>
        </pc:sldMkLst>
        <pc:spChg chg="mod">
          <ac:chgData name="Bill Mays" userId="0fb9eb23-65ad-4b86-80ec-f3178d1d81af" providerId="ADAL" clId="{E7DD5709-E710-4A21-9AF2-DB52EEF980E6}" dt="2024-11-28T00:30:12.401" v="1857" actId="20577"/>
          <ac:spMkLst>
            <pc:docMk/>
            <pc:sldMk cId="0" sldId="440"/>
            <ac:spMk id="24579" creationId="{E8456DF4-A9DB-D26F-3FA6-EBB426E55C9F}"/>
          </ac:spMkLst>
        </pc:spChg>
      </pc:sldChg>
      <pc:sldChg chg="modSp mod">
        <pc:chgData name="Bill Mays" userId="0fb9eb23-65ad-4b86-80ec-f3178d1d81af" providerId="ADAL" clId="{E7DD5709-E710-4A21-9AF2-DB52EEF980E6}" dt="2024-12-19T00:06:56.025" v="2051" actId="20577"/>
        <pc:sldMkLst>
          <pc:docMk/>
          <pc:sldMk cId="0" sldId="452"/>
        </pc:sldMkLst>
        <pc:spChg chg="mod">
          <ac:chgData name="Bill Mays" userId="0fb9eb23-65ad-4b86-80ec-f3178d1d81af" providerId="ADAL" clId="{E7DD5709-E710-4A21-9AF2-DB52EEF980E6}" dt="2024-12-19T00:06:56.025" v="2051" actId="20577"/>
          <ac:spMkLst>
            <pc:docMk/>
            <pc:sldMk cId="0" sldId="452"/>
            <ac:spMk id="17411" creationId="{31E62A39-6882-04EA-00A6-89CDD1E5BD81}"/>
          </ac:spMkLst>
        </pc:spChg>
      </pc:sldChg>
      <pc:sldChg chg="modSp mod">
        <pc:chgData name="Bill Mays" userId="0fb9eb23-65ad-4b86-80ec-f3178d1d81af" providerId="ADAL" clId="{E7DD5709-E710-4A21-9AF2-DB52EEF980E6}" dt="2024-12-18T03:23:00.563" v="1955" actId="20577"/>
        <pc:sldMkLst>
          <pc:docMk/>
          <pc:sldMk cId="0" sldId="453"/>
        </pc:sldMkLst>
        <pc:spChg chg="mod">
          <ac:chgData name="Bill Mays" userId="0fb9eb23-65ad-4b86-80ec-f3178d1d81af" providerId="ADAL" clId="{E7DD5709-E710-4A21-9AF2-DB52EEF980E6}" dt="2024-12-18T03:23:00.563" v="1955" actId="20577"/>
          <ac:spMkLst>
            <pc:docMk/>
            <pc:sldMk cId="0" sldId="453"/>
            <ac:spMk id="19459" creationId="{1E1B37EA-607D-12EC-FEDC-382D6A73A751}"/>
          </ac:spMkLst>
        </pc:spChg>
      </pc:sldChg>
      <pc:sldChg chg="modSp mod">
        <pc:chgData name="Bill Mays" userId="0fb9eb23-65ad-4b86-80ec-f3178d1d81af" providerId="ADAL" clId="{E7DD5709-E710-4A21-9AF2-DB52EEF980E6}" dt="2024-12-20T03:55:34.298" v="2069" actId="20577"/>
        <pc:sldMkLst>
          <pc:docMk/>
          <pc:sldMk cId="0" sldId="454"/>
        </pc:sldMkLst>
        <pc:spChg chg="mod">
          <ac:chgData name="Bill Mays" userId="0fb9eb23-65ad-4b86-80ec-f3178d1d81af" providerId="ADAL" clId="{E7DD5709-E710-4A21-9AF2-DB52EEF980E6}" dt="2024-11-28T00:36:33.881" v="1946" actId="6549"/>
          <ac:spMkLst>
            <pc:docMk/>
            <pc:sldMk cId="0" sldId="454"/>
            <ac:spMk id="27650" creationId="{370ADC17-B663-B862-DB7D-F9BDEF00C960}"/>
          </ac:spMkLst>
        </pc:spChg>
        <pc:spChg chg="mod">
          <ac:chgData name="Bill Mays" userId="0fb9eb23-65ad-4b86-80ec-f3178d1d81af" providerId="ADAL" clId="{E7DD5709-E710-4A21-9AF2-DB52EEF980E6}" dt="2024-12-20T03:55:34.298" v="2069" actId="20577"/>
          <ac:spMkLst>
            <pc:docMk/>
            <pc:sldMk cId="0" sldId="454"/>
            <ac:spMk id="27651" creationId="{53835B84-BAFC-814A-1C3E-9882077A9E48}"/>
          </ac:spMkLst>
        </pc:spChg>
      </pc:sldChg>
      <pc:sldChg chg="modSp mod">
        <pc:chgData name="Bill Mays" userId="0fb9eb23-65ad-4b86-80ec-f3178d1d81af" providerId="ADAL" clId="{E7DD5709-E710-4A21-9AF2-DB52EEF980E6}" dt="2024-11-28T00:34:14.860" v="1941" actId="6549"/>
        <pc:sldMkLst>
          <pc:docMk/>
          <pc:sldMk cId="0" sldId="461"/>
        </pc:sldMkLst>
        <pc:spChg chg="mod">
          <ac:chgData name="Bill Mays" userId="0fb9eb23-65ad-4b86-80ec-f3178d1d81af" providerId="ADAL" clId="{E7DD5709-E710-4A21-9AF2-DB52EEF980E6}" dt="2024-11-28T00:34:14.860" v="1941" actId="6549"/>
          <ac:spMkLst>
            <pc:docMk/>
            <pc:sldMk cId="0" sldId="461"/>
            <ac:spMk id="26627" creationId="{E3E0380A-6C0B-C4F5-354B-52BA6C99EB5F}"/>
          </ac:spMkLst>
        </pc:spChg>
      </pc:sldChg>
      <pc:sldChg chg="addSp delSp modSp mod">
        <pc:chgData name="Bill Mays" userId="0fb9eb23-65ad-4b86-80ec-f3178d1d81af" providerId="ADAL" clId="{E7DD5709-E710-4A21-9AF2-DB52EEF980E6}" dt="2025-01-04T02:52:57.955" v="2309"/>
        <pc:sldMkLst>
          <pc:docMk/>
          <pc:sldMk cId="178928434" sldId="1016"/>
        </pc:sldMkLst>
        <pc:spChg chg="add mod">
          <ac:chgData name="Bill Mays" userId="0fb9eb23-65ad-4b86-80ec-f3178d1d81af" providerId="ADAL" clId="{E7DD5709-E710-4A21-9AF2-DB52EEF980E6}" dt="2024-11-22T14:16:55.230" v="847"/>
          <ac:spMkLst>
            <pc:docMk/>
            <pc:sldMk cId="178928434" sldId="1016"/>
            <ac:spMk id="6" creationId="{948B86B2-A41E-976A-60BB-11A53325F12C}"/>
          </ac:spMkLst>
        </pc:spChg>
        <pc:spChg chg="add mod">
          <ac:chgData name="Bill Mays" userId="0fb9eb23-65ad-4b86-80ec-f3178d1d81af" providerId="ADAL" clId="{E7DD5709-E710-4A21-9AF2-DB52EEF980E6}" dt="2024-12-20T12:27:34.669" v="2091" actId="1037"/>
          <ac:spMkLst>
            <pc:docMk/>
            <pc:sldMk cId="178928434" sldId="1016"/>
            <ac:spMk id="7" creationId="{86AA9389-BDA3-80D9-2293-799EF7AFB7B1}"/>
          </ac:spMkLst>
        </pc:spChg>
        <pc:spChg chg="add mod">
          <ac:chgData name="Bill Mays" userId="0fb9eb23-65ad-4b86-80ec-f3178d1d81af" providerId="ADAL" clId="{E7DD5709-E710-4A21-9AF2-DB52EEF980E6}" dt="2024-11-22T14:16:55.230" v="847"/>
          <ac:spMkLst>
            <pc:docMk/>
            <pc:sldMk cId="178928434" sldId="1016"/>
            <ac:spMk id="8" creationId="{50140971-17D6-ECFE-8BE7-7E931BF10830}"/>
          </ac:spMkLst>
        </pc:spChg>
        <pc:spChg chg="add mod">
          <ac:chgData name="Bill Mays" userId="0fb9eb23-65ad-4b86-80ec-f3178d1d81af" providerId="ADAL" clId="{E7DD5709-E710-4A21-9AF2-DB52EEF980E6}" dt="2024-11-22T14:16:55.230" v="847"/>
          <ac:spMkLst>
            <pc:docMk/>
            <pc:sldMk cId="178928434" sldId="1016"/>
            <ac:spMk id="10" creationId="{F2A388E9-B68E-011A-18F3-7FB42D7216A6}"/>
          </ac:spMkLst>
        </pc:spChg>
        <pc:spChg chg="add mod">
          <ac:chgData name="Bill Mays" userId="0fb9eb23-65ad-4b86-80ec-f3178d1d81af" providerId="ADAL" clId="{E7DD5709-E710-4A21-9AF2-DB52EEF980E6}" dt="2024-11-22T14:16:55.230" v="847"/>
          <ac:spMkLst>
            <pc:docMk/>
            <pc:sldMk cId="178928434" sldId="1016"/>
            <ac:spMk id="11" creationId="{D7FA4B20-23AE-9ED5-02BC-87389B0DCF95}"/>
          </ac:spMkLst>
        </pc:spChg>
        <pc:spChg chg="add mod">
          <ac:chgData name="Bill Mays" userId="0fb9eb23-65ad-4b86-80ec-f3178d1d81af" providerId="ADAL" clId="{E7DD5709-E710-4A21-9AF2-DB52EEF980E6}" dt="2024-11-22T14:16:55.230" v="847"/>
          <ac:spMkLst>
            <pc:docMk/>
            <pc:sldMk cId="178928434" sldId="1016"/>
            <ac:spMk id="12" creationId="{B0C5633F-2D37-14A5-4F29-A3CD27F4771E}"/>
          </ac:spMkLst>
        </pc:spChg>
        <pc:spChg chg="add mod">
          <ac:chgData name="Bill Mays" userId="0fb9eb23-65ad-4b86-80ec-f3178d1d81af" providerId="ADAL" clId="{E7DD5709-E710-4A21-9AF2-DB52EEF980E6}" dt="2024-11-22T14:16:55.230" v="847"/>
          <ac:spMkLst>
            <pc:docMk/>
            <pc:sldMk cId="178928434" sldId="1016"/>
            <ac:spMk id="13" creationId="{9B6FA34E-E852-9F7C-AAF3-50C8292319BD}"/>
          </ac:spMkLst>
        </pc:spChg>
        <pc:spChg chg="add mod">
          <ac:chgData name="Bill Mays" userId="0fb9eb23-65ad-4b86-80ec-f3178d1d81af" providerId="ADAL" clId="{E7DD5709-E710-4A21-9AF2-DB52EEF980E6}" dt="2024-11-22T14:16:55.230" v="847"/>
          <ac:spMkLst>
            <pc:docMk/>
            <pc:sldMk cId="178928434" sldId="1016"/>
            <ac:spMk id="14" creationId="{FFF64B1F-B261-9D69-55EF-B38DCF533EEF}"/>
          </ac:spMkLst>
        </pc:spChg>
        <pc:spChg chg="add mod">
          <ac:chgData name="Bill Mays" userId="0fb9eb23-65ad-4b86-80ec-f3178d1d81af" providerId="ADAL" clId="{E7DD5709-E710-4A21-9AF2-DB52EEF980E6}" dt="2024-11-22T14:16:55.230" v="847"/>
          <ac:spMkLst>
            <pc:docMk/>
            <pc:sldMk cId="178928434" sldId="1016"/>
            <ac:spMk id="16" creationId="{5B1550A0-0F38-5D33-5C4B-7A3DB839ACF5}"/>
          </ac:spMkLst>
        </pc:spChg>
        <pc:spChg chg="add mod">
          <ac:chgData name="Bill Mays" userId="0fb9eb23-65ad-4b86-80ec-f3178d1d81af" providerId="ADAL" clId="{E7DD5709-E710-4A21-9AF2-DB52EEF980E6}" dt="2024-12-18T03:19:52.222" v="1954" actId="1036"/>
          <ac:spMkLst>
            <pc:docMk/>
            <pc:sldMk cId="178928434" sldId="1016"/>
            <ac:spMk id="20" creationId="{EA7CEF15-97B5-ECAF-6CA8-19751AD16242}"/>
          </ac:spMkLst>
        </pc:spChg>
        <pc:spChg chg="add mod">
          <ac:chgData name="Bill Mays" userId="0fb9eb23-65ad-4b86-80ec-f3178d1d81af" providerId="ADAL" clId="{E7DD5709-E710-4A21-9AF2-DB52EEF980E6}" dt="2025-01-04T02:52:57.955" v="2309"/>
          <ac:spMkLst>
            <pc:docMk/>
            <pc:sldMk cId="178928434" sldId="1016"/>
            <ac:spMk id="21" creationId="{83DB823F-0C84-7FC6-E9B4-A8A4B07C704F}"/>
          </ac:spMkLst>
        </pc:spChg>
        <pc:picChg chg="add mod">
          <ac:chgData name="Bill Mays" userId="0fb9eb23-65ad-4b86-80ec-f3178d1d81af" providerId="ADAL" clId="{E7DD5709-E710-4A21-9AF2-DB52EEF980E6}" dt="2024-11-22T14:16:55.230" v="847"/>
          <ac:picMkLst>
            <pc:docMk/>
            <pc:sldMk cId="178928434" sldId="1016"/>
            <ac:picMk id="2" creationId="{7107AFB8-EE98-D1A7-4663-001A33B6E54C}"/>
          </ac:picMkLst>
        </pc:picChg>
        <pc:picChg chg="add mod">
          <ac:chgData name="Bill Mays" userId="0fb9eb23-65ad-4b86-80ec-f3178d1d81af" providerId="ADAL" clId="{E7DD5709-E710-4A21-9AF2-DB52EEF980E6}" dt="2024-11-22T14:16:55.230" v="847"/>
          <ac:picMkLst>
            <pc:docMk/>
            <pc:sldMk cId="178928434" sldId="1016"/>
            <ac:picMk id="3" creationId="{CFEF3831-88A5-A00E-991A-ED565BDC6E21}"/>
          </ac:picMkLst>
        </pc:picChg>
        <pc:picChg chg="add mod">
          <ac:chgData name="Bill Mays" userId="0fb9eb23-65ad-4b86-80ec-f3178d1d81af" providerId="ADAL" clId="{E7DD5709-E710-4A21-9AF2-DB52EEF980E6}" dt="2024-11-22T14:16:55.230" v="847"/>
          <ac:picMkLst>
            <pc:docMk/>
            <pc:sldMk cId="178928434" sldId="1016"/>
            <ac:picMk id="4" creationId="{5F1A3256-F952-6499-80B2-7B713D446C7E}"/>
          </ac:picMkLst>
        </pc:picChg>
        <pc:picChg chg="add mod">
          <ac:chgData name="Bill Mays" userId="0fb9eb23-65ad-4b86-80ec-f3178d1d81af" providerId="ADAL" clId="{E7DD5709-E710-4A21-9AF2-DB52EEF980E6}" dt="2024-11-22T14:16:55.230" v="847"/>
          <ac:picMkLst>
            <pc:docMk/>
            <pc:sldMk cId="178928434" sldId="1016"/>
            <ac:picMk id="5" creationId="{001ACBA7-5C33-D340-65A7-D9BEF3A4BB4C}"/>
          </ac:picMkLst>
        </pc:picChg>
        <pc:picChg chg="add mod">
          <ac:chgData name="Bill Mays" userId="0fb9eb23-65ad-4b86-80ec-f3178d1d81af" providerId="ADAL" clId="{E7DD5709-E710-4A21-9AF2-DB52EEF980E6}" dt="2024-11-22T14:16:55.230" v="847"/>
          <ac:picMkLst>
            <pc:docMk/>
            <pc:sldMk cId="178928434" sldId="1016"/>
            <ac:picMk id="9" creationId="{9E6C1176-589E-BA51-0554-AF57997F4605}"/>
          </ac:picMkLst>
        </pc:picChg>
        <pc:picChg chg="add mod">
          <ac:chgData name="Bill Mays" userId="0fb9eb23-65ad-4b86-80ec-f3178d1d81af" providerId="ADAL" clId="{E7DD5709-E710-4A21-9AF2-DB52EEF980E6}" dt="2024-11-22T14:16:55.230" v="847"/>
          <ac:picMkLst>
            <pc:docMk/>
            <pc:sldMk cId="178928434" sldId="1016"/>
            <ac:picMk id="15" creationId="{6B51AD04-1850-19F0-0075-1178779371A3}"/>
          </ac:picMkLst>
        </pc:picChg>
      </pc:sldChg>
      <pc:sldChg chg="del">
        <pc:chgData name="Bill Mays" userId="0fb9eb23-65ad-4b86-80ec-f3178d1d81af" providerId="ADAL" clId="{E7DD5709-E710-4A21-9AF2-DB52EEF980E6}" dt="2024-11-12T00:33:28.214" v="845" actId="47"/>
        <pc:sldMkLst>
          <pc:docMk/>
          <pc:sldMk cId="3543236255" sldId="1088"/>
        </pc:sldMkLst>
      </pc:sldChg>
      <pc:sldChg chg="modSp mod">
        <pc:chgData name="Bill Mays" userId="0fb9eb23-65ad-4b86-80ec-f3178d1d81af" providerId="ADAL" clId="{E7DD5709-E710-4A21-9AF2-DB52EEF980E6}" dt="2024-12-20T03:54:39.577" v="2061" actId="20577"/>
        <pc:sldMkLst>
          <pc:docMk/>
          <pc:sldMk cId="2872222870" sldId="1091"/>
        </pc:sldMkLst>
        <pc:spChg chg="mod">
          <ac:chgData name="Bill Mays" userId="0fb9eb23-65ad-4b86-80ec-f3178d1d81af" providerId="ADAL" clId="{E7DD5709-E710-4A21-9AF2-DB52EEF980E6}" dt="2024-12-20T03:54:39.577" v="2061" actId="20577"/>
          <ac:spMkLst>
            <pc:docMk/>
            <pc:sldMk cId="2872222870" sldId="1091"/>
            <ac:spMk id="3" creationId="{C301A4BC-4506-9A85-872B-0F2A6799172C}"/>
          </ac:spMkLst>
        </pc:spChg>
      </pc:sldChg>
      <pc:sldChg chg="modSp add mod">
        <pc:chgData name="Bill Mays" userId="0fb9eb23-65ad-4b86-80ec-f3178d1d81af" providerId="ADAL" clId="{E7DD5709-E710-4A21-9AF2-DB52EEF980E6}" dt="2024-12-20T03:55:26.633" v="2067" actId="20577"/>
        <pc:sldMkLst>
          <pc:docMk/>
          <pc:sldMk cId="1997826008" sldId="1092"/>
        </pc:sldMkLst>
        <pc:spChg chg="mod">
          <ac:chgData name="Bill Mays" userId="0fb9eb23-65ad-4b86-80ec-f3178d1d81af" providerId="ADAL" clId="{E7DD5709-E710-4A21-9AF2-DB52EEF980E6}" dt="2024-12-20T03:55:26.633" v="2067" actId="20577"/>
          <ac:spMkLst>
            <pc:docMk/>
            <pc:sldMk cId="1997826008" sldId="1092"/>
            <ac:spMk id="3" creationId="{C301A4BC-4506-9A85-872B-0F2A6799172C}"/>
          </ac:spMkLst>
        </pc:spChg>
      </pc:sldChg>
    </pc:docChg>
  </pc:docChgLst>
  <pc:docChgLst>
    <pc:chgData name="Bill Mays" userId="0fb9eb23-65ad-4b86-80ec-f3178d1d81af" providerId="ADAL" clId="{8F5D94DA-AAC4-4F30-937E-23BE245CE6DE}"/>
    <pc:docChg chg="custSel addSld delSld modSld">
      <pc:chgData name="Bill Mays" userId="0fb9eb23-65ad-4b86-80ec-f3178d1d81af" providerId="ADAL" clId="{8F5D94DA-AAC4-4F30-937E-23BE245CE6DE}" dt="2024-08-31T23:05:57.694" v="940" actId="20577"/>
      <pc:docMkLst>
        <pc:docMk/>
      </pc:docMkLst>
      <pc:sldChg chg="addSp delSp modSp del mod">
        <pc:chgData name="Bill Mays" userId="0fb9eb23-65ad-4b86-80ec-f3178d1d81af" providerId="ADAL" clId="{8F5D94DA-AAC4-4F30-937E-23BE245CE6DE}" dt="2024-08-31T18:14:30.654" v="707" actId="47"/>
        <pc:sldMkLst>
          <pc:docMk/>
          <pc:sldMk cId="0" sldId="391"/>
        </pc:sldMkLst>
      </pc:sldChg>
      <pc:sldChg chg="addSp delSp modSp mod">
        <pc:chgData name="Bill Mays" userId="0fb9eb23-65ad-4b86-80ec-f3178d1d81af" providerId="ADAL" clId="{8F5D94DA-AAC4-4F30-937E-23BE245CE6DE}" dt="2024-08-31T18:29:42.734" v="828" actId="20577"/>
        <pc:sldMkLst>
          <pc:docMk/>
          <pc:sldMk cId="0" sldId="393"/>
        </pc:sldMkLst>
      </pc:sldChg>
      <pc:sldChg chg="addSp delSp modSp">
        <pc:chgData name="Bill Mays" userId="0fb9eb23-65ad-4b86-80ec-f3178d1d81af" providerId="ADAL" clId="{8F5D94DA-AAC4-4F30-937E-23BE245CE6DE}" dt="2024-08-31T18:24:37.309" v="798"/>
        <pc:sldMkLst>
          <pc:docMk/>
          <pc:sldMk cId="0" sldId="394"/>
        </pc:sldMkLst>
      </pc:sldChg>
      <pc:sldChg chg="addSp delSp modSp mod">
        <pc:chgData name="Bill Mays" userId="0fb9eb23-65ad-4b86-80ec-f3178d1d81af" providerId="ADAL" clId="{8F5D94DA-AAC4-4F30-937E-23BE245CE6DE}" dt="2024-08-31T22:55:05.566" v="901" actId="20577"/>
        <pc:sldMkLst>
          <pc:docMk/>
          <pc:sldMk cId="0" sldId="396"/>
        </pc:sldMkLst>
      </pc:sldChg>
      <pc:sldChg chg="addSp delSp modSp mod">
        <pc:chgData name="Bill Mays" userId="0fb9eb23-65ad-4b86-80ec-f3178d1d81af" providerId="ADAL" clId="{8F5D94DA-AAC4-4F30-937E-23BE245CE6DE}" dt="2024-08-31T22:56:21.300" v="902" actId="20577"/>
        <pc:sldMkLst>
          <pc:docMk/>
          <pc:sldMk cId="0" sldId="408"/>
        </pc:sldMkLst>
      </pc:sldChg>
      <pc:sldChg chg="addSp delSp modSp mod">
        <pc:chgData name="Bill Mays" userId="0fb9eb23-65ad-4b86-80ec-f3178d1d81af" providerId="ADAL" clId="{8F5D94DA-AAC4-4F30-937E-23BE245CE6DE}" dt="2024-08-31T22:56:51.830" v="911" actId="20577"/>
        <pc:sldMkLst>
          <pc:docMk/>
          <pc:sldMk cId="0" sldId="409"/>
        </pc:sldMkLst>
      </pc:sldChg>
      <pc:sldChg chg="addSp delSp modSp mod">
        <pc:chgData name="Bill Mays" userId="0fb9eb23-65ad-4b86-80ec-f3178d1d81af" providerId="ADAL" clId="{8F5D94DA-AAC4-4F30-937E-23BE245CE6DE}" dt="2024-08-31T18:32:47.275" v="875" actId="20577"/>
        <pc:sldMkLst>
          <pc:docMk/>
          <pc:sldMk cId="0" sldId="435"/>
        </pc:sldMkLst>
      </pc:sldChg>
      <pc:sldChg chg="addSp delSp modSp mod">
        <pc:chgData name="Bill Mays" userId="0fb9eb23-65ad-4b86-80ec-f3178d1d81af" providerId="ADAL" clId="{8F5D94DA-AAC4-4F30-937E-23BE245CE6DE}" dt="2024-08-31T22:59:27.435" v="925" actId="20577"/>
        <pc:sldMkLst>
          <pc:docMk/>
          <pc:sldMk cId="0" sldId="440"/>
        </pc:sldMkLst>
      </pc:sldChg>
      <pc:sldChg chg="addSp delSp modSp mod">
        <pc:chgData name="Bill Mays" userId="0fb9eb23-65ad-4b86-80ec-f3178d1d81af" providerId="ADAL" clId="{8F5D94DA-AAC4-4F30-937E-23BE245CE6DE}" dt="2024-08-31T22:59:51.595" v="936" actId="20577"/>
        <pc:sldMkLst>
          <pc:docMk/>
          <pc:sldMk cId="0" sldId="441"/>
        </pc:sldMkLst>
      </pc:sldChg>
      <pc:sldChg chg="addSp delSp modSp mod">
        <pc:chgData name="Bill Mays" userId="0fb9eb23-65ad-4b86-80ec-f3178d1d81af" providerId="ADAL" clId="{8F5D94DA-AAC4-4F30-937E-23BE245CE6DE}" dt="2024-08-31T18:30:28.957" v="843" actId="20577"/>
        <pc:sldMkLst>
          <pc:docMk/>
          <pc:sldMk cId="0" sldId="452"/>
        </pc:sldMkLst>
      </pc:sldChg>
      <pc:sldChg chg="addSp delSp modSp mod">
        <pc:chgData name="Bill Mays" userId="0fb9eb23-65ad-4b86-80ec-f3178d1d81af" providerId="ADAL" clId="{8F5D94DA-AAC4-4F30-937E-23BE245CE6DE}" dt="2024-08-31T18:24:26.406" v="796"/>
        <pc:sldMkLst>
          <pc:docMk/>
          <pc:sldMk cId="0" sldId="453"/>
        </pc:sldMkLst>
      </pc:sldChg>
      <pc:sldChg chg="addSp delSp modSp">
        <pc:chgData name="Bill Mays" userId="0fb9eb23-65ad-4b86-80ec-f3178d1d81af" providerId="ADAL" clId="{8F5D94DA-AAC4-4F30-937E-23BE245CE6DE}" dt="2024-08-31T18:25:47.578" v="816"/>
        <pc:sldMkLst>
          <pc:docMk/>
          <pc:sldMk cId="0" sldId="454"/>
        </pc:sldMkLst>
      </pc:sldChg>
      <pc:sldChg chg="addSp delSp modSp">
        <pc:chgData name="Bill Mays" userId="0fb9eb23-65ad-4b86-80ec-f3178d1d81af" providerId="ADAL" clId="{8F5D94DA-AAC4-4F30-937E-23BE245CE6DE}" dt="2024-08-31T18:25:37.991" v="814" actId="1076"/>
        <pc:sldMkLst>
          <pc:docMk/>
          <pc:sldMk cId="0" sldId="461"/>
        </pc:sldMkLst>
      </pc:sldChg>
      <pc:sldChg chg="addSp modSp add del mod">
        <pc:chgData name="Bill Mays" userId="0fb9eb23-65ad-4b86-80ec-f3178d1d81af" providerId="ADAL" clId="{8F5D94DA-AAC4-4F30-937E-23BE245CE6DE}" dt="2024-08-31T23:04:53.045" v="937" actId="47"/>
        <pc:sldMkLst>
          <pc:docMk/>
          <pc:sldMk cId="0" sldId="1014"/>
        </pc:sldMkLst>
      </pc:sldChg>
      <pc:sldChg chg="modSp add mod">
        <pc:chgData name="Bill Mays" userId="0fb9eb23-65ad-4b86-80ec-f3178d1d81af" providerId="ADAL" clId="{8F5D94DA-AAC4-4F30-937E-23BE245CE6DE}" dt="2024-08-31T23:05:57.694" v="940" actId="20577"/>
        <pc:sldMkLst>
          <pc:docMk/>
          <pc:sldMk cId="0" sldId="1015"/>
        </pc:sldMkLst>
      </pc:sldChg>
      <pc:sldChg chg="add del">
        <pc:chgData name="Bill Mays" userId="0fb9eb23-65ad-4b86-80ec-f3178d1d81af" providerId="ADAL" clId="{8F5D94DA-AAC4-4F30-937E-23BE245CE6DE}" dt="2024-08-31T18:12:00.737" v="693" actId="47"/>
        <pc:sldMkLst>
          <pc:docMk/>
          <pc:sldMk cId="1908074120" sldId="1015"/>
        </pc:sldMkLst>
      </pc:sldChg>
      <pc:sldChg chg="addSp modSp new mod">
        <pc:chgData name="Bill Mays" userId="0fb9eb23-65ad-4b86-80ec-f3178d1d81af" providerId="ADAL" clId="{8F5D94DA-AAC4-4F30-937E-23BE245CE6DE}" dt="2024-08-31T18:23:11.758" v="788" actId="255"/>
        <pc:sldMkLst>
          <pc:docMk/>
          <pc:sldMk cId="178928434" sldId="1016"/>
        </pc:sldMkLst>
      </pc:sldChg>
    </pc:docChg>
  </pc:docChgLst>
  <pc:docChgLst>
    <pc:chgData name="Bill Mays" userId="0fb9eb23-65ad-4b86-80ec-f3178d1d81af" providerId="ADAL" clId="{DB4C8ED1-4051-47D4-BE41-AA2D29F52197}"/>
    <pc:docChg chg="delSld modSld">
      <pc:chgData name="Bill Mays" userId="0fb9eb23-65ad-4b86-80ec-f3178d1d81af" providerId="ADAL" clId="{DB4C8ED1-4051-47D4-BE41-AA2D29F52197}" dt="2024-10-01T01:47:47.915" v="4" actId="6549"/>
      <pc:docMkLst>
        <pc:docMk/>
      </pc:docMkLst>
      <pc:sldChg chg="modSp mod">
        <pc:chgData name="Bill Mays" userId="0fb9eb23-65ad-4b86-80ec-f3178d1d81af" providerId="ADAL" clId="{DB4C8ED1-4051-47D4-BE41-AA2D29F52197}" dt="2024-10-01T01:47:47.915" v="4" actId="6549"/>
        <pc:sldMkLst>
          <pc:docMk/>
          <pc:sldMk cId="0" sldId="408"/>
        </pc:sldMkLst>
      </pc:sldChg>
      <pc:sldChg chg="del">
        <pc:chgData name="Bill Mays" userId="0fb9eb23-65ad-4b86-80ec-f3178d1d81af" providerId="ADAL" clId="{DB4C8ED1-4051-47D4-BE41-AA2D29F52197}" dt="2024-09-28T12:47:57.189" v="0" actId="47"/>
        <pc:sldMkLst>
          <pc:docMk/>
          <pc:sldMk cId="0" sldId="1015"/>
        </pc:sldMkLst>
      </pc:sldChg>
      <pc:sldChg chg="modSp mod">
        <pc:chgData name="Bill Mays" userId="0fb9eb23-65ad-4b86-80ec-f3178d1d81af" providerId="ADAL" clId="{DB4C8ED1-4051-47D4-BE41-AA2D29F52197}" dt="2024-09-28T12:48:09.986" v="2" actId="20577"/>
        <pc:sldMkLst>
          <pc:docMk/>
          <pc:sldMk cId="3543236255" sldId="1088"/>
        </pc:sldMkLst>
      </pc:sldChg>
    </pc:docChg>
  </pc:docChgLst>
  <pc:docChgLst>
    <pc:chgData name="Bill Mays" userId="0fb9eb23-65ad-4b86-80ec-f3178d1d81af" providerId="ADAL" clId="{94654C7D-6673-4FA4-8E54-F49826C6D31F}"/>
    <pc:docChg chg="custSel modSld">
      <pc:chgData name="Bill Mays" userId="0fb9eb23-65ad-4b86-80ec-f3178d1d81af" providerId="ADAL" clId="{94654C7D-6673-4FA4-8E54-F49826C6D31F}" dt="2025-01-07T04:53:05.683" v="344" actId="20577"/>
      <pc:docMkLst>
        <pc:docMk/>
      </pc:docMkLst>
      <pc:sldChg chg="modSp mod">
        <pc:chgData name="Bill Mays" userId="0fb9eb23-65ad-4b86-80ec-f3178d1d81af" providerId="ADAL" clId="{94654C7D-6673-4FA4-8E54-F49826C6D31F}" dt="2025-01-07T04:35:59.717" v="105" actId="20577"/>
        <pc:sldMkLst>
          <pc:docMk/>
          <pc:sldMk cId="0" sldId="393"/>
        </pc:sldMkLst>
        <pc:spChg chg="mod">
          <ac:chgData name="Bill Mays" userId="0fb9eb23-65ad-4b86-80ec-f3178d1d81af" providerId="ADAL" clId="{94654C7D-6673-4FA4-8E54-F49826C6D31F}" dt="2025-01-07T04:31:08.996" v="13" actId="20577"/>
          <ac:spMkLst>
            <pc:docMk/>
            <pc:sldMk cId="0" sldId="393"/>
            <ac:spMk id="3" creationId="{471364E9-1EB8-CC39-8F71-D3880456EDB0}"/>
          </ac:spMkLst>
        </pc:spChg>
        <pc:spChg chg="mod">
          <ac:chgData name="Bill Mays" userId="0fb9eb23-65ad-4b86-80ec-f3178d1d81af" providerId="ADAL" clId="{94654C7D-6673-4FA4-8E54-F49826C6D31F}" dt="2025-01-07T04:35:59.717" v="105" actId="20577"/>
          <ac:spMkLst>
            <pc:docMk/>
            <pc:sldMk cId="0" sldId="393"/>
            <ac:spMk id="16387" creationId="{0153F758-EB16-36FC-F209-67E855CAC723}"/>
          </ac:spMkLst>
        </pc:spChg>
      </pc:sldChg>
      <pc:sldChg chg="modSp mod">
        <pc:chgData name="Bill Mays" userId="0fb9eb23-65ad-4b86-80ec-f3178d1d81af" providerId="ADAL" clId="{94654C7D-6673-4FA4-8E54-F49826C6D31F}" dt="2025-01-07T04:46:01.082" v="292" actId="20577"/>
        <pc:sldMkLst>
          <pc:docMk/>
          <pc:sldMk cId="0" sldId="394"/>
        </pc:sldMkLst>
        <pc:spChg chg="mod">
          <ac:chgData name="Bill Mays" userId="0fb9eb23-65ad-4b86-80ec-f3178d1d81af" providerId="ADAL" clId="{94654C7D-6673-4FA4-8E54-F49826C6D31F}" dt="2025-01-07T04:33:32.123" v="47" actId="20577"/>
          <ac:spMkLst>
            <pc:docMk/>
            <pc:sldMk cId="0" sldId="394"/>
            <ac:spMk id="2" creationId="{E9D459C9-3727-6D83-E2F6-F18E1A5F7072}"/>
          </ac:spMkLst>
        </pc:spChg>
        <pc:spChg chg="mod">
          <ac:chgData name="Bill Mays" userId="0fb9eb23-65ad-4b86-80ec-f3178d1d81af" providerId="ADAL" clId="{94654C7D-6673-4FA4-8E54-F49826C6D31F}" dt="2025-01-07T04:46:01.082" v="292" actId="20577"/>
          <ac:spMkLst>
            <pc:docMk/>
            <pc:sldMk cId="0" sldId="394"/>
            <ac:spMk id="20484" creationId="{21032B78-A6F7-2487-5A4F-0FC53833D14D}"/>
          </ac:spMkLst>
        </pc:spChg>
      </pc:sldChg>
      <pc:sldChg chg="modSp mod">
        <pc:chgData name="Bill Mays" userId="0fb9eb23-65ad-4b86-80ec-f3178d1d81af" providerId="ADAL" clId="{94654C7D-6673-4FA4-8E54-F49826C6D31F}" dt="2025-01-07T04:48:16.419" v="318" actId="20577"/>
        <pc:sldMkLst>
          <pc:docMk/>
          <pc:sldMk cId="0" sldId="396"/>
        </pc:sldMkLst>
        <pc:spChg chg="mod">
          <ac:chgData name="Bill Mays" userId="0fb9eb23-65ad-4b86-80ec-f3178d1d81af" providerId="ADAL" clId="{94654C7D-6673-4FA4-8E54-F49826C6D31F}" dt="2025-01-07T04:33:45.024" v="54" actId="20577"/>
          <ac:spMkLst>
            <pc:docMk/>
            <pc:sldMk cId="0" sldId="396"/>
            <ac:spMk id="3" creationId="{067A96B8-748A-CA03-045E-8A5D35F27891}"/>
          </ac:spMkLst>
        </pc:spChg>
        <pc:spChg chg="mod">
          <ac:chgData name="Bill Mays" userId="0fb9eb23-65ad-4b86-80ec-f3178d1d81af" providerId="ADAL" clId="{94654C7D-6673-4FA4-8E54-F49826C6D31F}" dt="2025-01-07T04:48:16.419" v="318" actId="20577"/>
          <ac:spMkLst>
            <pc:docMk/>
            <pc:sldMk cId="0" sldId="396"/>
            <ac:spMk id="21506" creationId="{4404E3EB-0517-CF91-B673-3A3825A7C676}"/>
          </ac:spMkLst>
        </pc:spChg>
      </pc:sldChg>
      <pc:sldChg chg="modSp mod">
        <pc:chgData name="Bill Mays" userId="0fb9eb23-65ad-4b86-80ec-f3178d1d81af" providerId="ADAL" clId="{94654C7D-6673-4FA4-8E54-F49826C6D31F}" dt="2025-01-07T04:33:58.443" v="63" actId="20577"/>
        <pc:sldMkLst>
          <pc:docMk/>
          <pc:sldMk cId="0" sldId="408"/>
        </pc:sldMkLst>
        <pc:spChg chg="mod">
          <ac:chgData name="Bill Mays" userId="0fb9eb23-65ad-4b86-80ec-f3178d1d81af" providerId="ADAL" clId="{94654C7D-6673-4FA4-8E54-F49826C6D31F}" dt="2025-01-07T04:33:58.443" v="63" actId="20577"/>
          <ac:spMkLst>
            <pc:docMk/>
            <pc:sldMk cId="0" sldId="408"/>
            <ac:spMk id="3" creationId="{9CB8FDFC-946A-EF24-3149-541E8F2F3B18}"/>
          </ac:spMkLst>
        </pc:spChg>
      </pc:sldChg>
      <pc:sldChg chg="modSp mod">
        <pc:chgData name="Bill Mays" userId="0fb9eb23-65ad-4b86-80ec-f3178d1d81af" providerId="ADAL" clId="{94654C7D-6673-4FA4-8E54-F49826C6D31F}" dt="2025-01-07T04:34:13.659" v="72" actId="20577"/>
        <pc:sldMkLst>
          <pc:docMk/>
          <pc:sldMk cId="0" sldId="409"/>
        </pc:sldMkLst>
        <pc:spChg chg="mod">
          <ac:chgData name="Bill Mays" userId="0fb9eb23-65ad-4b86-80ec-f3178d1d81af" providerId="ADAL" clId="{94654C7D-6673-4FA4-8E54-F49826C6D31F}" dt="2025-01-07T04:34:13.659" v="72" actId="20577"/>
          <ac:spMkLst>
            <pc:docMk/>
            <pc:sldMk cId="0" sldId="409"/>
            <ac:spMk id="3" creationId="{CDD3F503-F876-AC7C-C60A-42EA825EA583}"/>
          </ac:spMkLst>
        </pc:spChg>
      </pc:sldChg>
      <pc:sldChg chg="modSp mod">
        <pc:chgData name="Bill Mays" userId="0fb9eb23-65ad-4b86-80ec-f3178d1d81af" providerId="ADAL" clId="{94654C7D-6673-4FA4-8E54-F49826C6D31F}" dt="2025-01-07T04:32:59.466" v="33" actId="20577"/>
        <pc:sldMkLst>
          <pc:docMk/>
          <pc:sldMk cId="0" sldId="435"/>
        </pc:sldMkLst>
        <pc:spChg chg="mod">
          <ac:chgData name="Bill Mays" userId="0fb9eb23-65ad-4b86-80ec-f3178d1d81af" providerId="ADAL" clId="{94654C7D-6673-4FA4-8E54-F49826C6D31F}" dt="2025-01-07T04:32:59.466" v="33" actId="20577"/>
          <ac:spMkLst>
            <pc:docMk/>
            <pc:sldMk cId="0" sldId="435"/>
            <ac:spMk id="3" creationId="{AD861A8B-A0BF-5D09-296C-8519AFF2E7FC}"/>
          </ac:spMkLst>
        </pc:spChg>
      </pc:sldChg>
      <pc:sldChg chg="modSp mod">
        <pc:chgData name="Bill Mays" userId="0fb9eb23-65ad-4b86-80ec-f3178d1d81af" providerId="ADAL" clId="{94654C7D-6673-4FA4-8E54-F49826C6D31F}" dt="2025-01-07T04:50:50.600" v="340" actId="20577"/>
        <pc:sldMkLst>
          <pc:docMk/>
          <pc:sldMk cId="0" sldId="440"/>
        </pc:sldMkLst>
        <pc:spChg chg="mod">
          <ac:chgData name="Bill Mays" userId="0fb9eb23-65ad-4b86-80ec-f3178d1d81af" providerId="ADAL" clId="{94654C7D-6673-4FA4-8E54-F49826C6D31F}" dt="2025-01-07T04:34:29.602" v="79" actId="20577"/>
          <ac:spMkLst>
            <pc:docMk/>
            <pc:sldMk cId="0" sldId="440"/>
            <ac:spMk id="3" creationId="{98A835FD-AFE8-ED89-4CD1-9BF698E48434}"/>
          </ac:spMkLst>
        </pc:spChg>
        <pc:spChg chg="mod">
          <ac:chgData name="Bill Mays" userId="0fb9eb23-65ad-4b86-80ec-f3178d1d81af" providerId="ADAL" clId="{94654C7D-6673-4FA4-8E54-F49826C6D31F}" dt="2025-01-07T04:50:50.600" v="340" actId="20577"/>
          <ac:spMkLst>
            <pc:docMk/>
            <pc:sldMk cId="0" sldId="440"/>
            <ac:spMk id="24579" creationId="{E8456DF4-A9DB-D26F-3FA6-EBB426E55C9F}"/>
          </ac:spMkLst>
        </pc:spChg>
      </pc:sldChg>
      <pc:sldChg chg="modSp mod">
        <pc:chgData name="Bill Mays" userId="0fb9eb23-65ad-4b86-80ec-f3178d1d81af" providerId="ADAL" clId="{94654C7D-6673-4FA4-8E54-F49826C6D31F}" dt="2025-01-07T04:51:44.612" v="341" actId="6549"/>
        <pc:sldMkLst>
          <pc:docMk/>
          <pc:sldMk cId="0" sldId="441"/>
        </pc:sldMkLst>
        <pc:spChg chg="mod">
          <ac:chgData name="Bill Mays" userId="0fb9eb23-65ad-4b86-80ec-f3178d1d81af" providerId="ADAL" clId="{94654C7D-6673-4FA4-8E54-F49826C6D31F}" dt="2025-01-07T04:34:49.095" v="88" actId="20577"/>
          <ac:spMkLst>
            <pc:docMk/>
            <pc:sldMk cId="0" sldId="441"/>
            <ac:spMk id="3" creationId="{32B85EA7-C062-0A3B-4C12-1EC01F9C09AB}"/>
          </ac:spMkLst>
        </pc:spChg>
        <pc:spChg chg="mod">
          <ac:chgData name="Bill Mays" userId="0fb9eb23-65ad-4b86-80ec-f3178d1d81af" providerId="ADAL" clId="{94654C7D-6673-4FA4-8E54-F49826C6D31F}" dt="2025-01-07T04:51:44.612" v="341" actId="6549"/>
          <ac:spMkLst>
            <pc:docMk/>
            <pc:sldMk cId="0" sldId="441"/>
            <ac:spMk id="25603" creationId="{6754B9C2-6907-DCF7-1F6C-D072E333FD26}"/>
          </ac:spMkLst>
        </pc:spChg>
      </pc:sldChg>
      <pc:sldChg chg="modSp">
        <pc:chgData name="Bill Mays" userId="0fb9eb23-65ad-4b86-80ec-f3178d1d81af" providerId="ADAL" clId="{94654C7D-6673-4FA4-8E54-F49826C6D31F}" dt="2025-01-07T04:32:08.896" v="26" actId="1036"/>
        <pc:sldMkLst>
          <pc:docMk/>
          <pc:sldMk cId="0" sldId="452"/>
        </pc:sldMkLst>
        <pc:spChg chg="mod">
          <ac:chgData name="Bill Mays" userId="0fb9eb23-65ad-4b86-80ec-f3178d1d81af" providerId="ADAL" clId="{94654C7D-6673-4FA4-8E54-F49826C6D31F}" dt="2025-01-07T04:32:08.896" v="26" actId="1036"/>
          <ac:spMkLst>
            <pc:docMk/>
            <pc:sldMk cId="0" sldId="452"/>
            <ac:spMk id="17411" creationId="{31E62A39-6882-04EA-00A6-89CDD1E5BD81}"/>
          </ac:spMkLst>
        </pc:spChg>
      </pc:sldChg>
      <pc:sldChg chg="modSp mod">
        <pc:chgData name="Bill Mays" userId="0fb9eb23-65ad-4b86-80ec-f3178d1d81af" providerId="ADAL" clId="{94654C7D-6673-4FA4-8E54-F49826C6D31F}" dt="2025-01-07T04:41:56.205" v="208" actId="20577"/>
        <pc:sldMkLst>
          <pc:docMk/>
          <pc:sldMk cId="0" sldId="453"/>
        </pc:sldMkLst>
        <pc:spChg chg="mod">
          <ac:chgData name="Bill Mays" userId="0fb9eb23-65ad-4b86-80ec-f3178d1d81af" providerId="ADAL" clId="{94654C7D-6673-4FA4-8E54-F49826C6D31F}" dt="2025-01-07T04:33:14.555" v="40" actId="20577"/>
          <ac:spMkLst>
            <pc:docMk/>
            <pc:sldMk cId="0" sldId="453"/>
            <ac:spMk id="3" creationId="{FFF86FD1-8504-0CE9-3F78-8707B8F64C80}"/>
          </ac:spMkLst>
        </pc:spChg>
        <pc:spChg chg="mod">
          <ac:chgData name="Bill Mays" userId="0fb9eb23-65ad-4b86-80ec-f3178d1d81af" providerId="ADAL" clId="{94654C7D-6673-4FA4-8E54-F49826C6D31F}" dt="2025-01-07T04:41:56.205" v="208" actId="20577"/>
          <ac:spMkLst>
            <pc:docMk/>
            <pc:sldMk cId="0" sldId="453"/>
            <ac:spMk id="19459" creationId="{1E1B37EA-607D-12EC-FEDC-382D6A73A751}"/>
          </ac:spMkLst>
        </pc:spChg>
      </pc:sldChg>
      <pc:sldChg chg="modSp mod">
        <pc:chgData name="Bill Mays" userId="0fb9eb23-65ad-4b86-80ec-f3178d1d81af" providerId="ADAL" clId="{94654C7D-6673-4FA4-8E54-F49826C6D31F}" dt="2025-01-07T04:53:05.683" v="344" actId="20577"/>
        <pc:sldMkLst>
          <pc:docMk/>
          <pc:sldMk cId="0" sldId="461"/>
        </pc:sldMkLst>
        <pc:spChg chg="mod">
          <ac:chgData name="Bill Mays" userId="0fb9eb23-65ad-4b86-80ec-f3178d1d81af" providerId="ADAL" clId="{94654C7D-6673-4FA4-8E54-F49826C6D31F}" dt="2025-01-07T04:35:02.425" v="95" actId="20577"/>
          <ac:spMkLst>
            <pc:docMk/>
            <pc:sldMk cId="0" sldId="461"/>
            <ac:spMk id="3" creationId="{BC79F7E3-B59F-29E0-4ABC-056C426EB01B}"/>
          </ac:spMkLst>
        </pc:spChg>
        <pc:spChg chg="mod">
          <ac:chgData name="Bill Mays" userId="0fb9eb23-65ad-4b86-80ec-f3178d1d81af" providerId="ADAL" clId="{94654C7D-6673-4FA4-8E54-F49826C6D31F}" dt="2025-01-07T04:53:05.683" v="344" actId="20577"/>
          <ac:spMkLst>
            <pc:docMk/>
            <pc:sldMk cId="0" sldId="461"/>
            <ac:spMk id="26627" creationId="{E3E0380A-6C0B-C4F5-354B-52BA6C99EB5F}"/>
          </ac:spMkLst>
        </pc:spChg>
      </pc:sldChg>
      <pc:sldChg chg="modSp mod">
        <pc:chgData name="Bill Mays" userId="0fb9eb23-65ad-4b86-80ec-f3178d1d81af" providerId="ADAL" clId="{94654C7D-6673-4FA4-8E54-F49826C6D31F}" dt="2025-01-07T04:30:36.842" v="6" actId="20577"/>
        <pc:sldMkLst>
          <pc:docMk/>
          <pc:sldMk cId="178928434" sldId="1016"/>
        </pc:sldMkLst>
        <pc:spChg chg="mod">
          <ac:chgData name="Bill Mays" userId="0fb9eb23-65ad-4b86-80ec-f3178d1d81af" providerId="ADAL" clId="{94654C7D-6673-4FA4-8E54-F49826C6D31F}" dt="2025-01-07T04:30:36.842" v="6" actId="20577"/>
          <ac:spMkLst>
            <pc:docMk/>
            <pc:sldMk cId="178928434" sldId="1016"/>
            <ac:spMk id="19" creationId="{2F969EA1-8DCC-3719-E3AE-8B9D64ABA8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3037183-79F3-EA45-4F6E-5CA7BF3D81C6}"/>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CA1B93A0-CEEC-2365-D319-96C019EF6E4B}"/>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B352C984-5FA9-AD11-ED61-09A7B9D51A05}"/>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F175D05C-B077-C370-5344-330DEC811F17}"/>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2EAE0767-1DDE-FFA3-8886-1FA7E2599213}"/>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6166F7AD-914C-1FD5-9D81-DCD794B13ED7}"/>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D050AA02-F0DC-4156-977B-DCB72EB2A7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50AA02-F0DC-4156-977B-DCB72EB2A7ED}" type="slidenum">
              <a:rPr lang="en-US" altLang="en-US" smtClean="0"/>
              <a:pPr>
                <a:defRPr/>
              </a:pPr>
              <a:t>11</a:t>
            </a:fld>
            <a:endParaRPr lang="en-US" altLang="en-US" dirty="0"/>
          </a:p>
        </p:txBody>
      </p:sp>
    </p:spTree>
    <p:extLst>
      <p:ext uri="{BB962C8B-B14F-4D97-AF65-F5344CB8AC3E}">
        <p14:creationId xmlns:p14="http://schemas.microsoft.com/office/powerpoint/2010/main" val="357081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F5C1C62-3C85-90AF-88D9-2664F47BBBEC}"/>
              </a:ext>
            </a:extLst>
          </p:cNvPr>
          <p:cNvSpPr>
            <a:spLocks noGrp="1" noChangeArrowheads="1"/>
          </p:cNvSpPr>
          <p:nvPr>
            <p:ph type="dt" sz="half" idx="10"/>
          </p:nvPr>
        </p:nvSpPr>
        <p:spPr/>
        <p:txBody>
          <a:bodyPr/>
          <a:lstStyle>
            <a:lvl1pPr>
              <a:defRPr/>
            </a:lvl1pPr>
          </a:lstStyle>
          <a:p>
            <a:pPr>
              <a:defRPr/>
            </a:pPr>
            <a:fld id="{8FAB2D52-87F7-4BF5-B082-A0B7422E4395}" type="datetime1">
              <a:rPr lang="en-US" altLang="en-US"/>
              <a:pPr>
                <a:defRPr/>
              </a:pPr>
              <a:t>1/6/2025</a:t>
            </a:fld>
            <a:endParaRPr lang="en-US" altLang="en-US" dirty="0"/>
          </a:p>
        </p:txBody>
      </p:sp>
      <p:sp>
        <p:nvSpPr>
          <p:cNvPr id="5" name="Rectangle 5">
            <a:extLst>
              <a:ext uri="{FF2B5EF4-FFF2-40B4-BE49-F238E27FC236}">
                <a16:creationId xmlns:a16="http://schemas.microsoft.com/office/drawing/2014/main" id="{761F9F28-0A4E-910F-9EC8-7AE65E896E7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051497-0123-500B-0790-917C97501151}"/>
              </a:ext>
            </a:extLst>
          </p:cNvPr>
          <p:cNvSpPr>
            <a:spLocks noGrp="1" noChangeArrowheads="1"/>
          </p:cNvSpPr>
          <p:nvPr>
            <p:ph type="sldNum" sz="quarter" idx="12"/>
          </p:nvPr>
        </p:nvSpPr>
        <p:spPr/>
        <p:txBody>
          <a:bodyPr/>
          <a:lstStyle>
            <a:lvl1pPr>
              <a:defRPr/>
            </a:lvl1pPr>
          </a:lstStyle>
          <a:p>
            <a:pPr>
              <a:defRPr/>
            </a:pPr>
            <a:fld id="{410516AF-2C14-47BC-A096-4774B3C87B9D}" type="slidenum">
              <a:rPr lang="en-US" altLang="en-US"/>
              <a:pPr>
                <a:defRPr/>
              </a:pPr>
              <a:t>‹#›</a:t>
            </a:fld>
            <a:endParaRPr lang="en-US" altLang="en-US" dirty="0"/>
          </a:p>
        </p:txBody>
      </p:sp>
    </p:spTree>
    <p:extLst>
      <p:ext uri="{BB962C8B-B14F-4D97-AF65-F5344CB8AC3E}">
        <p14:creationId xmlns:p14="http://schemas.microsoft.com/office/powerpoint/2010/main" val="1582031580"/>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4E3039-0508-6A6E-0536-7C3D173FD50C}"/>
              </a:ext>
            </a:extLst>
          </p:cNvPr>
          <p:cNvSpPr>
            <a:spLocks noGrp="1" noChangeArrowheads="1"/>
          </p:cNvSpPr>
          <p:nvPr>
            <p:ph type="dt" sz="half" idx="10"/>
          </p:nvPr>
        </p:nvSpPr>
        <p:spPr/>
        <p:txBody>
          <a:bodyPr/>
          <a:lstStyle>
            <a:lvl1pPr>
              <a:defRPr/>
            </a:lvl1pPr>
          </a:lstStyle>
          <a:p>
            <a:pPr>
              <a:defRPr/>
            </a:pPr>
            <a:fld id="{A3EAB67F-86A2-4070-9C90-B358FFFB43CF}" type="datetime1">
              <a:rPr lang="en-US" altLang="en-US"/>
              <a:pPr>
                <a:defRPr/>
              </a:pPr>
              <a:t>1/6/2025</a:t>
            </a:fld>
            <a:endParaRPr lang="en-US" altLang="en-US" dirty="0"/>
          </a:p>
        </p:txBody>
      </p:sp>
      <p:sp>
        <p:nvSpPr>
          <p:cNvPr id="5" name="Rectangle 5">
            <a:extLst>
              <a:ext uri="{FF2B5EF4-FFF2-40B4-BE49-F238E27FC236}">
                <a16:creationId xmlns:a16="http://schemas.microsoft.com/office/drawing/2014/main" id="{B2CF4192-E861-89CA-1173-ECFBB2FEB4A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E2FFC3-E76B-1D4D-E116-FB3CD2AAA5D1}"/>
              </a:ext>
            </a:extLst>
          </p:cNvPr>
          <p:cNvSpPr>
            <a:spLocks noGrp="1" noChangeArrowheads="1"/>
          </p:cNvSpPr>
          <p:nvPr>
            <p:ph type="sldNum" sz="quarter" idx="12"/>
          </p:nvPr>
        </p:nvSpPr>
        <p:spPr/>
        <p:txBody>
          <a:bodyPr/>
          <a:lstStyle>
            <a:lvl1pPr>
              <a:defRPr/>
            </a:lvl1pPr>
          </a:lstStyle>
          <a:p>
            <a:pPr>
              <a:defRPr/>
            </a:pPr>
            <a:fld id="{8D43E0E2-49A8-4717-B6B4-79EC5ACA8FE8}" type="slidenum">
              <a:rPr lang="en-US" altLang="en-US"/>
              <a:pPr>
                <a:defRPr/>
              </a:pPr>
              <a:t>‹#›</a:t>
            </a:fld>
            <a:endParaRPr lang="en-US" altLang="en-US" dirty="0"/>
          </a:p>
        </p:txBody>
      </p:sp>
    </p:spTree>
    <p:extLst>
      <p:ext uri="{BB962C8B-B14F-4D97-AF65-F5344CB8AC3E}">
        <p14:creationId xmlns:p14="http://schemas.microsoft.com/office/powerpoint/2010/main" val="47636733"/>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714300-373B-84B6-F39C-66D50CA7E1E7}"/>
              </a:ext>
            </a:extLst>
          </p:cNvPr>
          <p:cNvSpPr>
            <a:spLocks noGrp="1" noChangeArrowheads="1"/>
          </p:cNvSpPr>
          <p:nvPr>
            <p:ph type="dt" sz="half" idx="10"/>
          </p:nvPr>
        </p:nvSpPr>
        <p:spPr/>
        <p:txBody>
          <a:bodyPr/>
          <a:lstStyle>
            <a:lvl1pPr>
              <a:defRPr/>
            </a:lvl1pPr>
          </a:lstStyle>
          <a:p>
            <a:pPr>
              <a:defRPr/>
            </a:pPr>
            <a:fld id="{7361CECD-7826-4E55-A730-F606D9994AA9}" type="datetime1">
              <a:rPr lang="en-US" altLang="en-US"/>
              <a:pPr>
                <a:defRPr/>
              </a:pPr>
              <a:t>1/6/2025</a:t>
            </a:fld>
            <a:endParaRPr lang="en-US" altLang="en-US" dirty="0"/>
          </a:p>
        </p:txBody>
      </p:sp>
      <p:sp>
        <p:nvSpPr>
          <p:cNvPr id="5" name="Rectangle 5">
            <a:extLst>
              <a:ext uri="{FF2B5EF4-FFF2-40B4-BE49-F238E27FC236}">
                <a16:creationId xmlns:a16="http://schemas.microsoft.com/office/drawing/2014/main" id="{5F8F03F3-60F8-8186-57DE-2172D44CBFA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A6D8128-8303-18E6-4BE2-46525D307AEE}"/>
              </a:ext>
            </a:extLst>
          </p:cNvPr>
          <p:cNvSpPr>
            <a:spLocks noGrp="1" noChangeArrowheads="1"/>
          </p:cNvSpPr>
          <p:nvPr>
            <p:ph type="sldNum" sz="quarter" idx="12"/>
          </p:nvPr>
        </p:nvSpPr>
        <p:spPr/>
        <p:txBody>
          <a:bodyPr/>
          <a:lstStyle>
            <a:lvl1pPr>
              <a:defRPr/>
            </a:lvl1pPr>
          </a:lstStyle>
          <a:p>
            <a:pPr>
              <a:defRPr/>
            </a:pPr>
            <a:fld id="{1ABA6D48-4580-4B34-8C00-2E8BA20D4B4E}" type="slidenum">
              <a:rPr lang="en-US" altLang="en-US"/>
              <a:pPr>
                <a:defRPr/>
              </a:pPr>
              <a:t>‹#›</a:t>
            </a:fld>
            <a:endParaRPr lang="en-US" altLang="en-US" dirty="0"/>
          </a:p>
        </p:txBody>
      </p:sp>
    </p:spTree>
    <p:extLst>
      <p:ext uri="{BB962C8B-B14F-4D97-AF65-F5344CB8AC3E}">
        <p14:creationId xmlns:p14="http://schemas.microsoft.com/office/powerpoint/2010/main" val="1563008726"/>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432874-FECD-2195-AF6B-33B02D38A27D}"/>
              </a:ext>
            </a:extLst>
          </p:cNvPr>
          <p:cNvSpPr>
            <a:spLocks noGrp="1" noChangeArrowheads="1"/>
          </p:cNvSpPr>
          <p:nvPr>
            <p:ph type="dt" sz="half" idx="10"/>
          </p:nvPr>
        </p:nvSpPr>
        <p:spPr/>
        <p:txBody>
          <a:bodyPr/>
          <a:lstStyle>
            <a:lvl1pPr>
              <a:defRPr/>
            </a:lvl1pPr>
          </a:lstStyle>
          <a:p>
            <a:pPr>
              <a:defRPr/>
            </a:pPr>
            <a:fld id="{33348E58-7D78-45B5-8F0F-216F1F067033}" type="datetime1">
              <a:rPr lang="en-US" altLang="en-US"/>
              <a:pPr>
                <a:defRPr/>
              </a:pPr>
              <a:t>1/6/2025</a:t>
            </a:fld>
            <a:endParaRPr lang="en-US" altLang="en-US" dirty="0"/>
          </a:p>
        </p:txBody>
      </p:sp>
      <p:sp>
        <p:nvSpPr>
          <p:cNvPr id="5" name="Rectangle 5">
            <a:extLst>
              <a:ext uri="{FF2B5EF4-FFF2-40B4-BE49-F238E27FC236}">
                <a16:creationId xmlns:a16="http://schemas.microsoft.com/office/drawing/2014/main" id="{9980EDF9-2216-EE63-9E4F-3D0D0111455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DB2F220-831F-2265-5ECA-7312D08D774B}"/>
              </a:ext>
            </a:extLst>
          </p:cNvPr>
          <p:cNvSpPr>
            <a:spLocks noGrp="1" noChangeArrowheads="1"/>
          </p:cNvSpPr>
          <p:nvPr>
            <p:ph type="sldNum" sz="quarter" idx="12"/>
          </p:nvPr>
        </p:nvSpPr>
        <p:spPr/>
        <p:txBody>
          <a:bodyPr/>
          <a:lstStyle>
            <a:lvl1pPr>
              <a:defRPr/>
            </a:lvl1pPr>
          </a:lstStyle>
          <a:p>
            <a:pPr>
              <a:defRPr/>
            </a:pPr>
            <a:fld id="{50FDB7BF-8C5A-41F0-851C-E87D3357F06A}" type="slidenum">
              <a:rPr lang="en-US" altLang="en-US"/>
              <a:pPr>
                <a:defRPr/>
              </a:pPr>
              <a:t>‹#›</a:t>
            </a:fld>
            <a:endParaRPr lang="en-US" altLang="en-US" dirty="0"/>
          </a:p>
        </p:txBody>
      </p:sp>
    </p:spTree>
    <p:extLst>
      <p:ext uri="{BB962C8B-B14F-4D97-AF65-F5344CB8AC3E}">
        <p14:creationId xmlns:p14="http://schemas.microsoft.com/office/powerpoint/2010/main" val="3260308789"/>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9CA2601-01B6-5B71-E501-B8F98A1592BF}"/>
              </a:ext>
            </a:extLst>
          </p:cNvPr>
          <p:cNvSpPr>
            <a:spLocks noGrp="1" noChangeArrowheads="1"/>
          </p:cNvSpPr>
          <p:nvPr>
            <p:ph type="dt" sz="half" idx="10"/>
          </p:nvPr>
        </p:nvSpPr>
        <p:spPr/>
        <p:txBody>
          <a:bodyPr/>
          <a:lstStyle>
            <a:lvl1pPr>
              <a:defRPr/>
            </a:lvl1pPr>
          </a:lstStyle>
          <a:p>
            <a:pPr>
              <a:defRPr/>
            </a:pPr>
            <a:fld id="{89A64B94-ED2E-41DA-A119-66AC594B0311}" type="datetime1">
              <a:rPr lang="en-US" altLang="en-US"/>
              <a:pPr>
                <a:defRPr/>
              </a:pPr>
              <a:t>1/6/2025</a:t>
            </a:fld>
            <a:endParaRPr lang="en-US" altLang="en-US" dirty="0"/>
          </a:p>
        </p:txBody>
      </p:sp>
      <p:sp>
        <p:nvSpPr>
          <p:cNvPr id="5" name="Rectangle 5">
            <a:extLst>
              <a:ext uri="{FF2B5EF4-FFF2-40B4-BE49-F238E27FC236}">
                <a16:creationId xmlns:a16="http://schemas.microsoft.com/office/drawing/2014/main" id="{B1953E60-E462-5163-1F3A-844CC995069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832E1A5-F56E-D132-F48C-778884811FAC}"/>
              </a:ext>
            </a:extLst>
          </p:cNvPr>
          <p:cNvSpPr>
            <a:spLocks noGrp="1" noChangeArrowheads="1"/>
          </p:cNvSpPr>
          <p:nvPr>
            <p:ph type="sldNum" sz="quarter" idx="12"/>
          </p:nvPr>
        </p:nvSpPr>
        <p:spPr/>
        <p:txBody>
          <a:bodyPr/>
          <a:lstStyle>
            <a:lvl1pPr>
              <a:defRPr/>
            </a:lvl1pPr>
          </a:lstStyle>
          <a:p>
            <a:pPr>
              <a:defRPr/>
            </a:pPr>
            <a:fld id="{C48CFBBF-26DC-4B32-BCC1-91A07E5B1E73}" type="slidenum">
              <a:rPr lang="en-US" altLang="en-US"/>
              <a:pPr>
                <a:defRPr/>
              </a:pPr>
              <a:t>‹#›</a:t>
            </a:fld>
            <a:endParaRPr lang="en-US" altLang="en-US" dirty="0"/>
          </a:p>
        </p:txBody>
      </p:sp>
    </p:spTree>
    <p:extLst>
      <p:ext uri="{BB962C8B-B14F-4D97-AF65-F5344CB8AC3E}">
        <p14:creationId xmlns:p14="http://schemas.microsoft.com/office/powerpoint/2010/main" val="327480799"/>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161A4CF3-586B-FD7C-6A28-87259EA0A14A}"/>
              </a:ext>
            </a:extLst>
          </p:cNvPr>
          <p:cNvSpPr>
            <a:spLocks noGrp="1" noChangeArrowheads="1"/>
          </p:cNvSpPr>
          <p:nvPr>
            <p:ph type="dt" sz="half" idx="10"/>
          </p:nvPr>
        </p:nvSpPr>
        <p:spPr/>
        <p:txBody>
          <a:bodyPr/>
          <a:lstStyle>
            <a:lvl1pPr>
              <a:defRPr/>
            </a:lvl1pPr>
          </a:lstStyle>
          <a:p>
            <a:pPr>
              <a:defRPr/>
            </a:pPr>
            <a:fld id="{E4400DB2-CA43-4153-A1E1-2CFAF1C92963}" type="datetime1">
              <a:rPr lang="en-US" altLang="en-US"/>
              <a:pPr>
                <a:defRPr/>
              </a:pPr>
              <a:t>1/6/2025</a:t>
            </a:fld>
            <a:endParaRPr lang="en-US" altLang="en-US" dirty="0"/>
          </a:p>
        </p:txBody>
      </p:sp>
      <p:sp>
        <p:nvSpPr>
          <p:cNvPr id="6" name="Footer Placeholder 2">
            <a:extLst>
              <a:ext uri="{FF2B5EF4-FFF2-40B4-BE49-F238E27FC236}">
                <a16:creationId xmlns:a16="http://schemas.microsoft.com/office/drawing/2014/main" id="{13C9786B-E398-2265-C674-B566E5F2121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16C1DA9E-5DB9-4C5F-4D0C-E1703422348B}"/>
              </a:ext>
            </a:extLst>
          </p:cNvPr>
          <p:cNvSpPr>
            <a:spLocks noGrp="1" noChangeArrowheads="1"/>
          </p:cNvSpPr>
          <p:nvPr>
            <p:ph type="sldNum" sz="quarter" idx="12"/>
          </p:nvPr>
        </p:nvSpPr>
        <p:spPr/>
        <p:txBody>
          <a:bodyPr/>
          <a:lstStyle>
            <a:lvl1pPr>
              <a:defRPr/>
            </a:lvl1pPr>
          </a:lstStyle>
          <a:p>
            <a:pPr>
              <a:defRPr/>
            </a:pPr>
            <a:fld id="{53BC0786-7E1D-4167-AC1F-5753C0BDB3B7}" type="slidenum">
              <a:rPr lang="en-US" altLang="en-US"/>
              <a:pPr>
                <a:defRPr/>
              </a:pPr>
              <a:t>‹#›</a:t>
            </a:fld>
            <a:endParaRPr lang="en-US" altLang="en-US" dirty="0"/>
          </a:p>
        </p:txBody>
      </p:sp>
    </p:spTree>
    <p:extLst>
      <p:ext uri="{BB962C8B-B14F-4D97-AF65-F5344CB8AC3E}">
        <p14:creationId xmlns:p14="http://schemas.microsoft.com/office/powerpoint/2010/main" val="1866760166"/>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826E383-A5A4-DE73-A3C8-D048B21B0883}"/>
              </a:ext>
            </a:extLst>
          </p:cNvPr>
          <p:cNvSpPr>
            <a:spLocks noGrp="1" noChangeArrowheads="1"/>
          </p:cNvSpPr>
          <p:nvPr>
            <p:ph type="dt" sz="half" idx="10"/>
          </p:nvPr>
        </p:nvSpPr>
        <p:spPr/>
        <p:txBody>
          <a:bodyPr/>
          <a:lstStyle>
            <a:lvl1pPr>
              <a:defRPr/>
            </a:lvl1pPr>
          </a:lstStyle>
          <a:p>
            <a:pPr>
              <a:defRPr/>
            </a:pPr>
            <a:fld id="{31EFC66D-64FD-48CC-88CC-469A74AA1D1D}" type="datetime1">
              <a:rPr lang="en-US" altLang="en-US"/>
              <a:pPr>
                <a:defRPr/>
              </a:pPr>
              <a:t>1/6/2025</a:t>
            </a:fld>
            <a:endParaRPr lang="en-US" altLang="en-US" dirty="0"/>
          </a:p>
        </p:txBody>
      </p:sp>
      <p:sp>
        <p:nvSpPr>
          <p:cNvPr id="8" name="Rectangle 5">
            <a:extLst>
              <a:ext uri="{FF2B5EF4-FFF2-40B4-BE49-F238E27FC236}">
                <a16:creationId xmlns:a16="http://schemas.microsoft.com/office/drawing/2014/main" id="{537388CC-FD5A-975B-5277-4C392A23B0C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C148485-99EB-C958-83E5-E271AA1B72BF}"/>
              </a:ext>
            </a:extLst>
          </p:cNvPr>
          <p:cNvSpPr>
            <a:spLocks noGrp="1" noChangeArrowheads="1"/>
          </p:cNvSpPr>
          <p:nvPr>
            <p:ph type="sldNum" sz="quarter" idx="12"/>
          </p:nvPr>
        </p:nvSpPr>
        <p:spPr/>
        <p:txBody>
          <a:bodyPr/>
          <a:lstStyle>
            <a:lvl1pPr>
              <a:defRPr/>
            </a:lvl1pPr>
          </a:lstStyle>
          <a:p>
            <a:pPr>
              <a:defRPr/>
            </a:pPr>
            <a:fld id="{DC53D3B6-7450-4962-A2D3-27F6ACBBB155}" type="slidenum">
              <a:rPr lang="en-US" altLang="en-US"/>
              <a:pPr>
                <a:defRPr/>
              </a:pPr>
              <a:t>‹#›</a:t>
            </a:fld>
            <a:endParaRPr lang="en-US" altLang="en-US" dirty="0"/>
          </a:p>
        </p:txBody>
      </p:sp>
    </p:spTree>
    <p:extLst>
      <p:ext uri="{BB962C8B-B14F-4D97-AF65-F5344CB8AC3E}">
        <p14:creationId xmlns:p14="http://schemas.microsoft.com/office/powerpoint/2010/main" val="2913372185"/>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EB4483-B0B5-397D-91AB-73ADB4416B60}"/>
              </a:ext>
            </a:extLst>
          </p:cNvPr>
          <p:cNvSpPr>
            <a:spLocks noGrp="1" noChangeArrowheads="1"/>
          </p:cNvSpPr>
          <p:nvPr>
            <p:ph type="dt" sz="half" idx="10"/>
          </p:nvPr>
        </p:nvSpPr>
        <p:spPr/>
        <p:txBody>
          <a:bodyPr/>
          <a:lstStyle>
            <a:lvl1pPr>
              <a:defRPr/>
            </a:lvl1pPr>
          </a:lstStyle>
          <a:p>
            <a:pPr>
              <a:defRPr/>
            </a:pPr>
            <a:fld id="{58CADB0D-E88A-4CD5-87B1-517CD1E00CD9}" type="datetime1">
              <a:rPr lang="en-US" altLang="en-US"/>
              <a:pPr>
                <a:defRPr/>
              </a:pPr>
              <a:t>1/6/2025</a:t>
            </a:fld>
            <a:endParaRPr lang="en-US" altLang="en-US" dirty="0"/>
          </a:p>
        </p:txBody>
      </p:sp>
      <p:sp>
        <p:nvSpPr>
          <p:cNvPr id="4" name="Rectangle 5">
            <a:extLst>
              <a:ext uri="{FF2B5EF4-FFF2-40B4-BE49-F238E27FC236}">
                <a16:creationId xmlns:a16="http://schemas.microsoft.com/office/drawing/2014/main" id="{4F2D2B57-2890-D681-C91C-E3A2B40956D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501C9E4-97EA-37D6-373E-B69323EDB47A}"/>
              </a:ext>
            </a:extLst>
          </p:cNvPr>
          <p:cNvSpPr>
            <a:spLocks noGrp="1" noChangeArrowheads="1"/>
          </p:cNvSpPr>
          <p:nvPr>
            <p:ph type="sldNum" sz="quarter" idx="12"/>
          </p:nvPr>
        </p:nvSpPr>
        <p:spPr/>
        <p:txBody>
          <a:bodyPr/>
          <a:lstStyle>
            <a:lvl1pPr>
              <a:defRPr/>
            </a:lvl1pPr>
          </a:lstStyle>
          <a:p>
            <a:pPr>
              <a:defRPr/>
            </a:pPr>
            <a:fld id="{6B551349-11C2-4EB1-B7C9-92194B1725A6}" type="slidenum">
              <a:rPr lang="en-US" altLang="en-US"/>
              <a:pPr>
                <a:defRPr/>
              </a:pPr>
              <a:t>‹#›</a:t>
            </a:fld>
            <a:endParaRPr lang="en-US" altLang="en-US" dirty="0"/>
          </a:p>
        </p:txBody>
      </p:sp>
    </p:spTree>
    <p:extLst>
      <p:ext uri="{BB962C8B-B14F-4D97-AF65-F5344CB8AC3E}">
        <p14:creationId xmlns:p14="http://schemas.microsoft.com/office/powerpoint/2010/main" val="3299530315"/>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C1A93C-9374-7A77-2A8F-4B79CAE23A49}"/>
              </a:ext>
            </a:extLst>
          </p:cNvPr>
          <p:cNvSpPr>
            <a:spLocks noGrp="1" noChangeArrowheads="1"/>
          </p:cNvSpPr>
          <p:nvPr>
            <p:ph type="dt" sz="half" idx="10"/>
          </p:nvPr>
        </p:nvSpPr>
        <p:spPr/>
        <p:txBody>
          <a:bodyPr/>
          <a:lstStyle>
            <a:lvl1pPr>
              <a:defRPr/>
            </a:lvl1pPr>
          </a:lstStyle>
          <a:p>
            <a:pPr>
              <a:defRPr/>
            </a:pPr>
            <a:fld id="{94ED4A63-C848-4264-93A7-214170C0D4BF}" type="datetime1">
              <a:rPr lang="en-US" altLang="en-US"/>
              <a:pPr>
                <a:defRPr/>
              </a:pPr>
              <a:t>1/6/2025</a:t>
            </a:fld>
            <a:endParaRPr lang="en-US" altLang="en-US" dirty="0"/>
          </a:p>
        </p:txBody>
      </p:sp>
      <p:sp>
        <p:nvSpPr>
          <p:cNvPr id="3" name="Rectangle 5">
            <a:extLst>
              <a:ext uri="{FF2B5EF4-FFF2-40B4-BE49-F238E27FC236}">
                <a16:creationId xmlns:a16="http://schemas.microsoft.com/office/drawing/2014/main" id="{A1A435C1-D85A-2A5F-A541-8AE5F815193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1FC0E1B-CF1C-03DE-8B4E-C9AB134B3030}"/>
              </a:ext>
            </a:extLst>
          </p:cNvPr>
          <p:cNvSpPr>
            <a:spLocks noGrp="1" noChangeArrowheads="1"/>
          </p:cNvSpPr>
          <p:nvPr>
            <p:ph type="sldNum" sz="quarter" idx="12"/>
          </p:nvPr>
        </p:nvSpPr>
        <p:spPr/>
        <p:txBody>
          <a:bodyPr/>
          <a:lstStyle>
            <a:lvl1pPr>
              <a:defRPr/>
            </a:lvl1pPr>
          </a:lstStyle>
          <a:p>
            <a:pPr>
              <a:defRPr/>
            </a:pPr>
            <a:fld id="{D5330A40-E402-4776-938D-2E77B56A26C1}" type="slidenum">
              <a:rPr lang="en-US" altLang="en-US"/>
              <a:pPr>
                <a:defRPr/>
              </a:pPr>
              <a:t>‹#›</a:t>
            </a:fld>
            <a:endParaRPr lang="en-US" altLang="en-US" dirty="0"/>
          </a:p>
        </p:txBody>
      </p:sp>
    </p:spTree>
    <p:extLst>
      <p:ext uri="{BB962C8B-B14F-4D97-AF65-F5344CB8AC3E}">
        <p14:creationId xmlns:p14="http://schemas.microsoft.com/office/powerpoint/2010/main" val="3761030328"/>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CB52B9E2-872D-DB76-E6FB-BF477E3411D3}"/>
              </a:ext>
            </a:extLst>
          </p:cNvPr>
          <p:cNvSpPr>
            <a:spLocks noGrp="1" noChangeArrowheads="1"/>
          </p:cNvSpPr>
          <p:nvPr>
            <p:ph type="dt" sz="half" idx="10"/>
          </p:nvPr>
        </p:nvSpPr>
        <p:spPr/>
        <p:txBody>
          <a:bodyPr/>
          <a:lstStyle>
            <a:lvl1pPr>
              <a:defRPr/>
            </a:lvl1pPr>
          </a:lstStyle>
          <a:p>
            <a:pPr>
              <a:defRPr/>
            </a:pPr>
            <a:fld id="{0377A79D-E48A-4EB3-BBEC-36181F769B8E}" type="datetime1">
              <a:rPr lang="en-US" altLang="en-US"/>
              <a:pPr>
                <a:defRPr/>
              </a:pPr>
              <a:t>1/6/2025</a:t>
            </a:fld>
            <a:endParaRPr lang="en-US" altLang="en-US" dirty="0"/>
          </a:p>
        </p:txBody>
      </p:sp>
      <p:sp>
        <p:nvSpPr>
          <p:cNvPr id="6" name="Footer Placeholder 2">
            <a:extLst>
              <a:ext uri="{FF2B5EF4-FFF2-40B4-BE49-F238E27FC236}">
                <a16:creationId xmlns:a16="http://schemas.microsoft.com/office/drawing/2014/main" id="{02C415E3-5BBE-F7D7-41E8-F42F353AAC9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BEA3DA87-F1C1-8EF8-0E27-3449D9F882CE}"/>
              </a:ext>
            </a:extLst>
          </p:cNvPr>
          <p:cNvSpPr>
            <a:spLocks noGrp="1" noChangeArrowheads="1"/>
          </p:cNvSpPr>
          <p:nvPr>
            <p:ph type="sldNum" sz="quarter" idx="12"/>
          </p:nvPr>
        </p:nvSpPr>
        <p:spPr/>
        <p:txBody>
          <a:bodyPr/>
          <a:lstStyle>
            <a:lvl1pPr>
              <a:defRPr/>
            </a:lvl1pPr>
          </a:lstStyle>
          <a:p>
            <a:pPr>
              <a:defRPr/>
            </a:pPr>
            <a:fld id="{9D6E852E-5B96-4ABB-B406-1774B07431CF}" type="slidenum">
              <a:rPr lang="en-US" altLang="en-US"/>
              <a:pPr>
                <a:defRPr/>
              </a:pPr>
              <a:t>‹#›</a:t>
            </a:fld>
            <a:endParaRPr lang="en-US" altLang="en-US" dirty="0"/>
          </a:p>
        </p:txBody>
      </p:sp>
    </p:spTree>
    <p:extLst>
      <p:ext uri="{BB962C8B-B14F-4D97-AF65-F5344CB8AC3E}">
        <p14:creationId xmlns:p14="http://schemas.microsoft.com/office/powerpoint/2010/main" val="3924431747"/>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1D6F3B05-D2E5-EC23-ED20-D8B5CFE0F5BE}"/>
              </a:ext>
            </a:extLst>
          </p:cNvPr>
          <p:cNvSpPr>
            <a:spLocks noGrp="1" noChangeArrowheads="1"/>
          </p:cNvSpPr>
          <p:nvPr>
            <p:ph type="dt" sz="half" idx="10"/>
          </p:nvPr>
        </p:nvSpPr>
        <p:spPr/>
        <p:txBody>
          <a:bodyPr/>
          <a:lstStyle>
            <a:lvl1pPr>
              <a:defRPr/>
            </a:lvl1pPr>
          </a:lstStyle>
          <a:p>
            <a:pPr>
              <a:defRPr/>
            </a:pPr>
            <a:fld id="{05480B3C-6996-4780-847C-2E6460B71C63}" type="datetime1">
              <a:rPr lang="en-US" altLang="en-US"/>
              <a:pPr>
                <a:defRPr/>
              </a:pPr>
              <a:t>1/6/2025</a:t>
            </a:fld>
            <a:endParaRPr lang="en-US" altLang="en-US" dirty="0"/>
          </a:p>
        </p:txBody>
      </p:sp>
      <p:sp>
        <p:nvSpPr>
          <p:cNvPr id="6" name="Footer Placeholder 2">
            <a:extLst>
              <a:ext uri="{FF2B5EF4-FFF2-40B4-BE49-F238E27FC236}">
                <a16:creationId xmlns:a16="http://schemas.microsoft.com/office/drawing/2014/main" id="{A14557FA-6112-548C-8A03-50C2BBB526A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61B6F1E1-9A39-6609-26A2-C9E4C4A8F199}"/>
              </a:ext>
            </a:extLst>
          </p:cNvPr>
          <p:cNvSpPr>
            <a:spLocks noGrp="1" noChangeArrowheads="1"/>
          </p:cNvSpPr>
          <p:nvPr>
            <p:ph type="sldNum" sz="quarter" idx="12"/>
          </p:nvPr>
        </p:nvSpPr>
        <p:spPr/>
        <p:txBody>
          <a:bodyPr/>
          <a:lstStyle>
            <a:lvl1pPr>
              <a:defRPr/>
            </a:lvl1pPr>
          </a:lstStyle>
          <a:p>
            <a:pPr>
              <a:defRPr/>
            </a:pPr>
            <a:fld id="{C8FEC997-CBAF-49F4-825F-273CAE3F2F2F}" type="slidenum">
              <a:rPr lang="en-US" altLang="en-US"/>
              <a:pPr>
                <a:defRPr/>
              </a:pPr>
              <a:t>‹#›</a:t>
            </a:fld>
            <a:endParaRPr lang="en-US" altLang="en-US" dirty="0"/>
          </a:p>
        </p:txBody>
      </p:sp>
    </p:spTree>
    <p:extLst>
      <p:ext uri="{BB962C8B-B14F-4D97-AF65-F5344CB8AC3E}">
        <p14:creationId xmlns:p14="http://schemas.microsoft.com/office/powerpoint/2010/main" val="3075812983"/>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0F147B-0278-1A6E-683E-522C0F3A6DD4}"/>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75223BE-7E03-DE3D-4BDF-4EC073886185}"/>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2C3C746-5ACF-DC3E-BA71-34C416FDCBD5}"/>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F89C1835-E5B4-4675-8DAF-6B151618971D}" type="datetime1">
              <a:rPr lang="en-US" altLang="en-US"/>
              <a:pPr>
                <a:defRPr/>
              </a:pPr>
              <a:t>1/6/2025</a:t>
            </a:fld>
            <a:endParaRPr lang="en-US" altLang="en-US" dirty="0"/>
          </a:p>
        </p:txBody>
      </p:sp>
      <p:sp>
        <p:nvSpPr>
          <p:cNvPr id="1029" name="Rectangle 5">
            <a:extLst>
              <a:ext uri="{FF2B5EF4-FFF2-40B4-BE49-F238E27FC236}">
                <a16:creationId xmlns:a16="http://schemas.microsoft.com/office/drawing/2014/main" id="{DC723D54-ABD8-F0B9-2D6C-9862513B45C9}"/>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EF6C7B06-2770-B90A-5D69-54ACAB013CD0}"/>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4DD5A6C2-E1B8-489F-84ED-020F672D823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 id="2147485243"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ussowingseed.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gracetechnology.org/" TargetMode="External"/><Relationship Id="rId2" Type="http://schemas.openxmlformats.org/officeDocument/2006/relationships/hyperlink" Target="mailto:max@gracetechnology.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gracetechnology.org/" TargetMode="External"/><Relationship Id="rId2" Type="http://schemas.openxmlformats.org/officeDocument/2006/relationships/hyperlink" Target="mailto:max@gracetechnology.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news.americanbible.org/article/i-cant-possibly-deliver-that-many-bibl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ussowingseed.org/" TargetMode="External"/><Relationship Id="rId2" Type="http://schemas.openxmlformats.org/officeDocument/2006/relationships/hyperlink" Target="http://www.cloud4christ.org/" TargetMode="External"/><Relationship Id="rId1" Type="http://schemas.openxmlformats.org/officeDocument/2006/relationships/slideLayout" Target="../slideLayouts/slideLayout7.xml"/><Relationship Id="rId4" Type="http://schemas.openxmlformats.org/officeDocument/2006/relationships/hyperlink" Target="http://www.b4e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cloud4christ.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6">
            <a:extLst>
              <a:ext uri="{FF2B5EF4-FFF2-40B4-BE49-F238E27FC236}">
                <a16:creationId xmlns:a16="http://schemas.microsoft.com/office/drawing/2014/main" id="{81B0BE47-ADE8-4961-C424-D38FE21816C9}"/>
              </a:ext>
            </a:extLst>
          </p:cNvPr>
          <p:cNvSpPr txBox="1">
            <a:spLocks noChangeArrowheads="1"/>
          </p:cNvSpPr>
          <p:nvPr/>
        </p:nvSpPr>
        <p:spPr bwMode="auto">
          <a:xfrm>
            <a:off x="8877300" y="5160169"/>
            <a:ext cx="457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Congenial Black" panose="02000503040000020004" pitchFamily="2" charset="0"/>
              </a:rPr>
              <a:t>1</a:t>
            </a:r>
          </a:p>
        </p:txBody>
      </p:sp>
      <p:sp>
        <p:nvSpPr>
          <p:cNvPr id="19" name="Text Box 53">
            <a:extLst>
              <a:ext uri="{FF2B5EF4-FFF2-40B4-BE49-F238E27FC236}">
                <a16:creationId xmlns:a16="http://schemas.microsoft.com/office/drawing/2014/main" id="{2F969EA1-8DCC-3719-E3AE-8B9D64ABA80A}"/>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Legend Distribution Within Missions, Churches, Christian and Store-Front Organizations Walls” Instructions ©</a:t>
            </a:r>
          </a:p>
        </p:txBody>
      </p:sp>
      <p:pic>
        <p:nvPicPr>
          <p:cNvPr id="2" name="Picture 1">
            <a:extLst>
              <a:ext uri="{FF2B5EF4-FFF2-40B4-BE49-F238E27FC236}">
                <a16:creationId xmlns:a16="http://schemas.microsoft.com/office/drawing/2014/main" id="{7107AFB8-EE98-D1A7-4663-001A33B6E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152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FEF3831-88A5-A00E-991A-ED565BDC6E2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9500" y="8485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F1A3256-F952-6499-80B2-7B713D446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8645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01ACBA7-5C33-D340-65A7-D9BEF3A4BB4C}"/>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86600" y="38996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1">
            <a:extLst>
              <a:ext uri="{FF2B5EF4-FFF2-40B4-BE49-F238E27FC236}">
                <a16:creationId xmlns:a16="http://schemas.microsoft.com/office/drawing/2014/main" id="{948B86B2-A41E-976A-60BB-11A53325F12C}"/>
              </a:ext>
            </a:extLst>
          </p:cNvPr>
          <p:cNvSpPr txBox="1">
            <a:spLocks noChangeArrowheads="1"/>
          </p:cNvSpPr>
          <p:nvPr/>
        </p:nvSpPr>
        <p:spPr bwMode="auto">
          <a:xfrm>
            <a:off x="7086600" y="36425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7" name="Text Box 12">
            <a:extLst>
              <a:ext uri="{FF2B5EF4-FFF2-40B4-BE49-F238E27FC236}">
                <a16:creationId xmlns:a16="http://schemas.microsoft.com/office/drawing/2014/main" id="{86AA9389-BDA3-80D9-2293-799EF7AFB7B1}"/>
              </a:ext>
            </a:extLst>
          </p:cNvPr>
          <p:cNvSpPr txBox="1">
            <a:spLocks noChangeArrowheads="1"/>
          </p:cNvSpPr>
          <p:nvPr/>
        </p:nvSpPr>
        <p:spPr bwMode="auto">
          <a:xfrm>
            <a:off x="5257800" y="14581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8" name="Text Box 13">
            <a:extLst>
              <a:ext uri="{FF2B5EF4-FFF2-40B4-BE49-F238E27FC236}">
                <a16:creationId xmlns:a16="http://schemas.microsoft.com/office/drawing/2014/main" id="{50140971-17D6-ECFE-8BE7-7E931BF10830}"/>
              </a:ext>
            </a:extLst>
          </p:cNvPr>
          <p:cNvSpPr txBox="1">
            <a:spLocks noChangeArrowheads="1"/>
          </p:cNvSpPr>
          <p:nvPr/>
        </p:nvSpPr>
        <p:spPr bwMode="auto">
          <a:xfrm>
            <a:off x="2857500" y="14224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pic>
        <p:nvPicPr>
          <p:cNvPr id="9" name="Picture 8">
            <a:extLst>
              <a:ext uri="{FF2B5EF4-FFF2-40B4-BE49-F238E27FC236}">
                <a16:creationId xmlns:a16="http://schemas.microsoft.com/office/drawing/2014/main" id="{9E6C1176-589E-BA51-0554-AF57997F4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9121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a:extLst>
              <a:ext uri="{FF2B5EF4-FFF2-40B4-BE49-F238E27FC236}">
                <a16:creationId xmlns:a16="http://schemas.microsoft.com/office/drawing/2014/main" id="{F2A388E9-B68E-011A-18F3-7FB42D7216A6}"/>
              </a:ext>
            </a:extLst>
          </p:cNvPr>
          <p:cNvSpPr txBox="1">
            <a:spLocks noChangeArrowheads="1"/>
          </p:cNvSpPr>
          <p:nvPr/>
        </p:nvSpPr>
        <p:spPr bwMode="auto">
          <a:xfrm>
            <a:off x="3695700" y="37084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11" name="Text Box 13">
            <a:extLst>
              <a:ext uri="{FF2B5EF4-FFF2-40B4-BE49-F238E27FC236}">
                <a16:creationId xmlns:a16="http://schemas.microsoft.com/office/drawing/2014/main" id="{D7FA4B20-23AE-9ED5-02BC-87389B0DCF95}"/>
              </a:ext>
            </a:extLst>
          </p:cNvPr>
          <p:cNvSpPr txBox="1">
            <a:spLocks noChangeArrowheads="1"/>
          </p:cNvSpPr>
          <p:nvPr/>
        </p:nvSpPr>
        <p:spPr bwMode="auto">
          <a:xfrm>
            <a:off x="4879975" y="37084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12" name="Text Box 13">
            <a:extLst>
              <a:ext uri="{FF2B5EF4-FFF2-40B4-BE49-F238E27FC236}">
                <a16:creationId xmlns:a16="http://schemas.microsoft.com/office/drawing/2014/main" id="{B0C5633F-2D37-14A5-4F29-A3CD27F4771E}"/>
              </a:ext>
            </a:extLst>
          </p:cNvPr>
          <p:cNvSpPr txBox="1">
            <a:spLocks noChangeArrowheads="1"/>
          </p:cNvSpPr>
          <p:nvPr/>
        </p:nvSpPr>
        <p:spPr bwMode="auto">
          <a:xfrm>
            <a:off x="5721350" y="37084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13" name="Text Box 13">
            <a:extLst>
              <a:ext uri="{FF2B5EF4-FFF2-40B4-BE49-F238E27FC236}">
                <a16:creationId xmlns:a16="http://schemas.microsoft.com/office/drawing/2014/main" id="{9B6FA34E-E852-9F7C-AAF3-50C8292319BD}"/>
              </a:ext>
            </a:extLst>
          </p:cNvPr>
          <p:cNvSpPr txBox="1">
            <a:spLocks noChangeArrowheads="1"/>
          </p:cNvSpPr>
          <p:nvPr/>
        </p:nvSpPr>
        <p:spPr bwMode="auto">
          <a:xfrm>
            <a:off x="1866900" y="36322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14" name="Text Box 13">
            <a:extLst>
              <a:ext uri="{FF2B5EF4-FFF2-40B4-BE49-F238E27FC236}">
                <a16:creationId xmlns:a16="http://schemas.microsoft.com/office/drawing/2014/main" id="{FFF64B1F-B261-9D69-55EF-B38DCF533EEF}"/>
              </a:ext>
            </a:extLst>
          </p:cNvPr>
          <p:cNvSpPr txBox="1">
            <a:spLocks noChangeArrowheads="1"/>
          </p:cNvSpPr>
          <p:nvPr/>
        </p:nvSpPr>
        <p:spPr bwMode="auto">
          <a:xfrm>
            <a:off x="4002088" y="33274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15" name="Picture 14">
            <a:extLst>
              <a:ext uri="{FF2B5EF4-FFF2-40B4-BE49-F238E27FC236}">
                <a16:creationId xmlns:a16="http://schemas.microsoft.com/office/drawing/2014/main" id="{6B51AD04-1850-19F0-0075-1178779371A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7338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a:extLst>
              <a:ext uri="{FF2B5EF4-FFF2-40B4-BE49-F238E27FC236}">
                <a16:creationId xmlns:a16="http://schemas.microsoft.com/office/drawing/2014/main" id="{5B1550A0-0F38-5D33-5C4B-7A3DB839ACF5}"/>
              </a:ext>
            </a:extLst>
          </p:cNvPr>
          <p:cNvSpPr txBox="1">
            <a:spLocks noChangeArrowheads="1"/>
          </p:cNvSpPr>
          <p:nvPr/>
        </p:nvSpPr>
        <p:spPr bwMode="auto">
          <a:xfrm>
            <a:off x="7050088" y="34107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20" name="Text Box 5">
            <a:extLst>
              <a:ext uri="{FF2B5EF4-FFF2-40B4-BE49-F238E27FC236}">
                <a16:creationId xmlns:a16="http://schemas.microsoft.com/office/drawing/2014/main" id="{EA7CEF15-97B5-ECAF-6CA8-19751AD16242}"/>
              </a:ext>
            </a:extLst>
          </p:cNvPr>
          <p:cNvSpPr txBox="1">
            <a:spLocks noChangeArrowheads="1"/>
          </p:cNvSpPr>
          <p:nvPr/>
        </p:nvSpPr>
        <p:spPr bwMode="auto">
          <a:xfrm>
            <a:off x="1087265" y="4829243"/>
            <a:ext cx="7883870" cy="43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a:lstStyle>
          <a:p>
            <a:pPr eaLnBrk="1" hangingPunct="1">
              <a:spcBef>
                <a:spcPct val="0"/>
              </a:spcBef>
              <a:buFontTx/>
              <a:buNone/>
            </a:pPr>
            <a:r>
              <a:rPr lang="en-US" altLang="en-US" sz="800" dirty="0">
                <a:latin typeface="Cooper Black" panose="0208090404030B020404" pitchFamily="18" charset="0"/>
              </a:rPr>
              <a:t>National Movement Ministries; Grace Technology Not for Profit; Missions and small Churches Cloud Management; Finance and IT Infrastructure; UsSowinfgSeed.org and B4EE (Bibles 4 Everyone Everywhere;  Inside and Outside the Missions and Church Walls Ministries, and Outreach; State, National and Worldwide Cloud4Christ.org Toolbox Development and Information Technology Support; and World -Wide Support Ministries.</a:t>
            </a:r>
          </a:p>
        </p:txBody>
      </p:sp>
      <p:sp>
        <p:nvSpPr>
          <p:cNvPr id="21" name="Text Box 13">
            <a:extLst>
              <a:ext uri="{FF2B5EF4-FFF2-40B4-BE49-F238E27FC236}">
                <a16:creationId xmlns:a16="http://schemas.microsoft.com/office/drawing/2014/main" id="{83DB823F-0C84-7FC6-E9B4-A8A4B07C704F}"/>
              </a:ext>
            </a:extLst>
          </p:cNvPr>
          <p:cNvSpPr txBox="1">
            <a:spLocks noChangeArrowheads="1"/>
          </p:cNvSpPr>
          <p:nvPr/>
        </p:nvSpPr>
        <p:spPr bwMode="auto">
          <a:xfrm>
            <a:off x="8382000" y="563531"/>
            <a:ext cx="914400" cy="2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buFontTx/>
              <a:buNone/>
            </a:pPr>
            <a:r>
              <a:rPr lang="en-US" altLang="en-US" sz="1400" dirty="0">
                <a:latin typeface="Cooper Black" panose="0208090404030B020404" pitchFamily="18" charset="0"/>
              </a:rPr>
              <a:t>1-5-2025</a:t>
            </a:r>
          </a:p>
        </p:txBody>
      </p:sp>
    </p:spTree>
    <p:extLst>
      <p:ext uri="{BB962C8B-B14F-4D97-AF65-F5344CB8AC3E}">
        <p14:creationId xmlns:p14="http://schemas.microsoft.com/office/powerpoint/2010/main" val="178928434"/>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DB887E2E-DAD5-1A6E-AFD6-DCE4D2359D4F}"/>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a:t>
            </a:r>
          </a:p>
        </p:txBody>
      </p:sp>
      <p:sp>
        <p:nvSpPr>
          <p:cNvPr id="24579" name="Text Box 3">
            <a:extLst>
              <a:ext uri="{FF2B5EF4-FFF2-40B4-BE49-F238E27FC236}">
                <a16:creationId xmlns:a16="http://schemas.microsoft.com/office/drawing/2014/main" id="{E8456DF4-A9DB-D26F-3FA6-EBB426E55C9F}"/>
              </a:ext>
            </a:extLst>
          </p:cNvPr>
          <p:cNvSpPr txBox="1">
            <a:spLocks noChangeArrowheads="1"/>
          </p:cNvSpPr>
          <p:nvPr/>
        </p:nvSpPr>
        <p:spPr bwMode="auto">
          <a:xfrm>
            <a:off x="609600" y="696119"/>
            <a:ext cx="8840788" cy="437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dirty="0">
                <a:latin typeface="Cooper Black" panose="0208090404030B020404" pitchFamily="18" charset="0"/>
              </a:rPr>
              <a:t>Organization Needs </a:t>
            </a:r>
          </a:p>
          <a:p>
            <a:pPr eaLnBrk="1" hangingPunct="1">
              <a:spcBef>
                <a:spcPct val="50000"/>
              </a:spcBef>
              <a:buFontTx/>
              <a:buNone/>
            </a:pPr>
            <a:r>
              <a:rPr lang="en-US" altLang="en-US" sz="1600" dirty="0">
                <a:latin typeface="Cooper Black" panose="0208090404030B020404" pitchFamily="18" charset="0"/>
              </a:rPr>
              <a:t>	1. Organization Administrator – Manage all Cloud4Christ.org Organization     	Groups, Bible inventory, etc. </a:t>
            </a:r>
          </a:p>
          <a:p>
            <a:pPr eaLnBrk="1" hangingPunct="1">
              <a:spcBef>
                <a:spcPct val="50000"/>
              </a:spcBef>
              <a:buFontTx/>
              <a:buNone/>
            </a:pPr>
            <a:r>
              <a:rPr lang="en-US" altLang="en-US" sz="1600" dirty="0">
                <a:latin typeface="Cooper Black" panose="0208090404030B020404" pitchFamily="18" charset="0"/>
              </a:rPr>
              <a:t>	1. App Administrators – Manage this App, and select App laborers</a:t>
            </a:r>
          </a:p>
          <a:p>
            <a:pPr eaLnBrk="1" hangingPunct="1">
              <a:spcBef>
                <a:spcPct val="50000"/>
              </a:spcBef>
              <a:buFontTx/>
              <a:buNone/>
            </a:pPr>
            <a:r>
              <a:rPr lang="en-US" altLang="en-US" sz="1600" dirty="0">
                <a:latin typeface="Cooper Black" panose="0208090404030B020404" pitchFamily="18" charset="0"/>
              </a:rPr>
              <a:t>	2. Prayer Support Group Leader – Meet periodically, know prayer needs, 	provide and receive feedback. </a:t>
            </a:r>
          </a:p>
          <a:p>
            <a:pPr eaLnBrk="1" hangingPunct="1">
              <a:spcBef>
                <a:spcPct val="50000"/>
              </a:spcBef>
              <a:buFontTx/>
              <a:buNone/>
            </a:pPr>
            <a:r>
              <a:rPr lang="en-US" altLang="en-US" sz="1600" dirty="0">
                <a:latin typeface="Cooper Black" panose="0208090404030B020404" pitchFamily="18" charset="0"/>
              </a:rPr>
              <a:t>	3. Conduct fund raisers - Include Grace Technology.org, American Bible Society,     	Gideons, etc. for their Bible distribution, etc. Activities</a:t>
            </a:r>
          </a:p>
          <a:p>
            <a:pPr eaLnBrk="1" hangingPunct="1">
              <a:spcBef>
                <a:spcPct val="50000"/>
              </a:spcBef>
              <a:buFontTx/>
              <a:buNone/>
            </a:pPr>
            <a:r>
              <a:rPr lang="en-US" altLang="en-US" sz="1600" dirty="0">
                <a:latin typeface="Cooper Black" panose="0208090404030B020404" pitchFamily="18" charset="0"/>
              </a:rPr>
              <a:t>	4. Sunday School  Class(es) – Deliver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Picture Bibles for Kg. 	thru 6th Grades </a:t>
            </a:r>
          </a:p>
          <a:p>
            <a:pPr eaLnBrk="1" hangingPunct="1">
              <a:spcBef>
                <a:spcPct val="50000"/>
              </a:spcBef>
              <a:buFontTx/>
              <a:buNone/>
            </a:pPr>
            <a:r>
              <a:rPr lang="en-US" altLang="en-US" sz="1600" dirty="0">
                <a:latin typeface="Cooper Black" panose="0208090404030B020404" pitchFamily="18" charset="0"/>
              </a:rPr>
              <a:t>	5. Other Church Children Organization Bible distributors such as 	Wednesday Activity Leaders </a:t>
            </a:r>
          </a:p>
          <a:p>
            <a:pPr eaLnBrk="1" hangingPunct="1">
              <a:spcBef>
                <a:spcPct val="50000"/>
              </a:spcBef>
              <a:buFontTx/>
              <a:buNone/>
            </a:pPr>
            <a:r>
              <a:rPr lang="en-US" altLang="en-US" sz="1600" dirty="0">
                <a:latin typeface="Cooper Black" panose="0208090404030B020404" pitchFamily="18" charset="0"/>
              </a:rPr>
              <a:t>	6. Door Greeters to provide a free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Children’s Picture Bible to   	each Kg.-6</a:t>
            </a:r>
            <a:r>
              <a:rPr lang="en-US" altLang="en-US" sz="1600" baseline="30000" dirty="0">
                <a:latin typeface="Cooper Black" panose="0208090404030B020404" pitchFamily="18" charset="0"/>
              </a:rPr>
              <a:t>th</a:t>
            </a:r>
            <a:r>
              <a:rPr lang="en-US" altLang="en-US" sz="1600" dirty="0">
                <a:latin typeface="Cooper Black" panose="0208090404030B020404" pitchFamily="18" charset="0"/>
              </a:rPr>
              <a:t> </a:t>
            </a:r>
            <a:r>
              <a:rPr lang="en-US" altLang="en-US" sz="1600" i="1" dirty="0">
                <a:latin typeface="Cooper Black" panose="0208090404030B020404" pitchFamily="18" charset="0"/>
              </a:rPr>
              <a:t>graders </a:t>
            </a:r>
            <a:r>
              <a:rPr lang="en-US" altLang="en-US" sz="1600" dirty="0">
                <a:latin typeface="Cooper Black" panose="0208090404030B020404" pitchFamily="18" charset="0"/>
              </a:rPr>
              <a:t>as they visit the Mission or Church for the first time.</a:t>
            </a:r>
          </a:p>
        </p:txBody>
      </p:sp>
      <p:sp>
        <p:nvSpPr>
          <p:cNvPr id="3" name="Text Box 53">
            <a:extLst>
              <a:ext uri="{FF2B5EF4-FFF2-40B4-BE49-F238E27FC236}">
                <a16:creationId xmlns:a16="http://schemas.microsoft.com/office/drawing/2014/main" id="{98A835FD-AFE8-ED89-4CD1-9BF698E48434}"/>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188C6C7D-4ADF-1F8F-6779-A32F98C52936}"/>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11</a:t>
            </a:r>
          </a:p>
        </p:txBody>
      </p:sp>
      <p:sp>
        <p:nvSpPr>
          <p:cNvPr id="25603" name="Text Box 5">
            <a:extLst>
              <a:ext uri="{FF2B5EF4-FFF2-40B4-BE49-F238E27FC236}">
                <a16:creationId xmlns:a16="http://schemas.microsoft.com/office/drawing/2014/main" id="{6754B9C2-6907-DCF7-1F6C-D072E333FD26}"/>
              </a:ext>
            </a:extLst>
          </p:cNvPr>
          <p:cNvSpPr txBox="1">
            <a:spLocks noChangeArrowheads="1"/>
          </p:cNvSpPr>
          <p:nvPr/>
        </p:nvSpPr>
        <p:spPr bwMode="auto">
          <a:xfrm>
            <a:off x="609600" y="1230313"/>
            <a:ext cx="8840788"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Continued </a:t>
            </a:r>
          </a:p>
          <a:p>
            <a:pPr eaLnBrk="1" hangingPunct="1">
              <a:spcBef>
                <a:spcPct val="50000"/>
              </a:spcBef>
              <a:buFontTx/>
              <a:buNone/>
            </a:pPr>
            <a:r>
              <a:rPr lang="en-US" altLang="en-US" sz="1800" dirty="0">
                <a:latin typeface="Cooper Black" panose="0208090404030B020404" pitchFamily="18" charset="0"/>
              </a:rPr>
              <a:t>	7. Church Children's Events such as Fall Fest (Halloween). Assignees provide both English and Spanish bilingual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Children’s Picture Bibles at each event.</a:t>
            </a:r>
            <a:r>
              <a:rPr lang="en-US" altLang="en-US" sz="1800" b="1" dirty="0">
                <a:latin typeface="Cooper Black" panose="0208090404030B020404" pitchFamily="18" charset="0"/>
              </a:rPr>
              <a:t> </a:t>
            </a:r>
            <a:endParaRPr lang="en-US" altLang="en-US" sz="1800" dirty="0">
              <a:latin typeface="Cooper Black" panose="0208090404030B020404" pitchFamily="18" charset="0"/>
            </a:endParaRPr>
          </a:p>
          <a:p>
            <a:pPr eaLnBrk="1" hangingPunct="1">
              <a:spcBef>
                <a:spcPct val="50000"/>
              </a:spcBef>
              <a:buFontTx/>
              <a:buNone/>
            </a:pPr>
            <a:r>
              <a:rPr lang="en-US" altLang="en-US" sz="1800" dirty="0">
                <a:latin typeface="Cooper Black" panose="0208090404030B020404" pitchFamily="18" charset="0"/>
              </a:rPr>
              <a:t>	8. End of Sunday Morning Church Service Assignees place Bibles in foyer for 	easy pickup of free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Children’s Picture Bibles.</a:t>
            </a:r>
          </a:p>
          <a:p>
            <a:pPr eaLnBrk="1" hangingPunct="1">
              <a:spcBef>
                <a:spcPct val="50000"/>
              </a:spcBef>
              <a:buFontTx/>
              <a:buNone/>
            </a:pPr>
            <a:r>
              <a:rPr lang="en-US" altLang="en-US" sz="1800" dirty="0">
                <a:latin typeface="Cooper Black" panose="0208090404030B020404" pitchFamily="18" charset="0"/>
              </a:rPr>
              <a:t>	9. “Pass It On” Bibles to Family and Friends.</a:t>
            </a:r>
          </a:p>
          <a:p>
            <a:pPr eaLnBrk="1" hangingPunct="1">
              <a:spcBef>
                <a:spcPct val="50000"/>
              </a:spcBef>
              <a:buFontTx/>
              <a:buNone/>
            </a:pPr>
            <a:r>
              <a:rPr lang="en-US" altLang="en-US" sz="1800" dirty="0">
                <a:latin typeface="Cooper Black" panose="0208090404030B020404" pitchFamily="18" charset="0"/>
              </a:rPr>
              <a:t>	8. Assignees for Monthly Mail-outs, Social Media, Radio, TV, etc. advertisements – Rotate type of advertisements.</a:t>
            </a:r>
          </a:p>
          <a:p>
            <a:pPr eaLnBrk="1" hangingPunct="1">
              <a:spcBef>
                <a:spcPct val="50000"/>
              </a:spcBef>
              <a:buFontTx/>
              <a:buNone/>
            </a:pPr>
            <a:r>
              <a:rPr lang="en-US" altLang="en-US" sz="1800" dirty="0">
                <a:latin typeface="Cooper Black" panose="0208090404030B020404" pitchFamily="18" charset="0"/>
              </a:rPr>
              <a:t>	9.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Children’s Picture Bible</a:t>
            </a:r>
            <a:r>
              <a:rPr lang="en-US" altLang="en-US" sz="1800" b="1" dirty="0">
                <a:latin typeface="Cooper Black" panose="0208090404030B020404" pitchFamily="18" charset="0"/>
              </a:rPr>
              <a:t> Designee order, store and provide to each group leader copies of bibles as needed.</a:t>
            </a:r>
          </a:p>
        </p:txBody>
      </p:sp>
      <p:sp>
        <p:nvSpPr>
          <p:cNvPr id="3" name="Text Box 53">
            <a:extLst>
              <a:ext uri="{FF2B5EF4-FFF2-40B4-BE49-F238E27FC236}">
                <a16:creationId xmlns:a16="http://schemas.microsoft.com/office/drawing/2014/main" id="{32B85EA7-C062-0A3B-4C12-1EC01F9C09AB}"/>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202128F-8555-0037-4FC6-E327A84FF0B6}"/>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12</a:t>
            </a:r>
          </a:p>
        </p:txBody>
      </p:sp>
      <p:sp>
        <p:nvSpPr>
          <p:cNvPr id="26627" name="Text Box 5">
            <a:extLst>
              <a:ext uri="{FF2B5EF4-FFF2-40B4-BE49-F238E27FC236}">
                <a16:creationId xmlns:a16="http://schemas.microsoft.com/office/drawing/2014/main" id="{E3E0380A-6C0B-C4F5-354B-52BA6C99EB5F}"/>
              </a:ext>
            </a:extLst>
          </p:cNvPr>
          <p:cNvSpPr txBox="1">
            <a:spLocks noChangeArrowheads="1"/>
          </p:cNvSpPr>
          <p:nvPr/>
        </p:nvSpPr>
        <p:spPr bwMode="auto">
          <a:xfrm>
            <a:off x="609600" y="696119"/>
            <a:ext cx="8842375" cy="438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700" b="1" dirty="0">
                <a:latin typeface="Cooper Black" panose="0208090404030B020404" pitchFamily="18" charset="0"/>
              </a:rPr>
              <a:t>	6. Tips for using the </a:t>
            </a:r>
            <a:r>
              <a:rPr lang="en-US" altLang="en-US" sz="1700" b="1" dirty="0">
                <a:latin typeface="Cooper Black" panose="0208090404030B020404" pitchFamily="18" charset="0"/>
                <a:hlinkClick r:id="rId2"/>
              </a:rPr>
              <a:t>www.UsSowingSeed.org</a:t>
            </a:r>
            <a:r>
              <a:rPr lang="en-US" altLang="en-US" sz="1700" b="1" dirty="0">
                <a:latin typeface="Cooper Black" panose="0208090404030B020404" pitchFamily="18" charset="0"/>
              </a:rPr>
              <a:t> Web App</a:t>
            </a:r>
          </a:p>
          <a:p>
            <a:pPr eaLnBrk="1" hangingPunct="1">
              <a:spcBef>
                <a:spcPct val="50000"/>
              </a:spcBef>
              <a:buFontTx/>
              <a:buNone/>
            </a:pPr>
            <a:r>
              <a:rPr lang="en-US" altLang="en-US" sz="1700" b="1" dirty="0">
                <a:latin typeface="Cooper Black" panose="0208090404030B020404" pitchFamily="18" charset="0"/>
              </a:rPr>
              <a:t>		1. New user registration is required only once for each user e-mail. </a:t>
            </a:r>
          </a:p>
          <a:p>
            <a:pPr eaLnBrk="1" hangingPunct="1">
              <a:spcBef>
                <a:spcPct val="50000"/>
              </a:spcBef>
              <a:buFontTx/>
              <a:buNone/>
            </a:pPr>
            <a:r>
              <a:rPr lang="en-US" altLang="en-US" sz="1700" b="1" dirty="0">
                <a:latin typeface="Cooper Black" panose="0208090404030B020404" pitchFamily="18" charset="0"/>
              </a:rPr>
              <a:t>		2. If, and when the computer alerts you of no Bible inventory, close 	 	    that screen  and select “Get Bibles” on The Home page. Select a 	    	    provider and order needed Bibles. Then complete your order and close 	    the provider App. On return, fill in information about your order. </a:t>
            </a:r>
          </a:p>
          <a:p>
            <a:pPr eaLnBrk="1" hangingPunct="1">
              <a:spcBef>
                <a:spcPct val="50000"/>
              </a:spcBef>
              <a:buFontTx/>
              <a:buNone/>
            </a:pPr>
            <a:r>
              <a:rPr lang="en-US" altLang="en-US" sz="1700" b="1" dirty="0">
                <a:latin typeface="Cooper Black" panose="0208090404030B020404" pitchFamily="18" charset="0"/>
              </a:rPr>
              <a:t>		    You must record the shipping cost (without a $ sign to get IRS 		    credit), or type in Zeros </a:t>
            </a:r>
            <a:r>
              <a:rPr lang="en-US" altLang="en-US" sz="1700" b="1">
                <a:latin typeface="Cooper Black" panose="0208090404030B020404" pitchFamily="18" charset="0"/>
              </a:rPr>
              <a:t>automatically to increase </a:t>
            </a:r>
            <a:r>
              <a:rPr lang="en-US" altLang="en-US" sz="1700" b="1" dirty="0">
                <a:latin typeface="Cooper Black" panose="0208090404030B020404" pitchFamily="18" charset="0"/>
              </a:rPr>
              <a:t>your inventory.</a:t>
            </a:r>
          </a:p>
          <a:p>
            <a:pPr eaLnBrk="1" hangingPunct="1">
              <a:spcBef>
                <a:spcPct val="50000"/>
              </a:spcBef>
              <a:buFontTx/>
              <a:buNone/>
            </a:pPr>
            <a:r>
              <a:rPr lang="en-US" altLang="en-US" sz="1700" b="1" dirty="0">
                <a:latin typeface="Cooper Black" panose="0208090404030B020404" pitchFamily="18" charset="0"/>
              </a:rPr>
              <a:t>		    You must type in both the English and Bilingual costs (Without the $ 	    sign) or type in Zeros.</a:t>
            </a:r>
          </a:p>
          <a:p>
            <a:pPr eaLnBrk="1" hangingPunct="1">
              <a:spcBef>
                <a:spcPct val="50000"/>
              </a:spcBef>
              <a:buFontTx/>
              <a:buNone/>
            </a:pPr>
            <a:r>
              <a:rPr lang="en-US" altLang="en-US" sz="1700" b="1" dirty="0">
                <a:latin typeface="Cooper Black" panose="0208090404030B020404" pitchFamily="18" charset="0"/>
              </a:rPr>
              <a:t>		    Tip: If you record costs, then type in the quantity of both types of 	 	             Bibles. If you do not record costs, you may type in an   				appropriate quantity in one or both types of Bible spaces to make 		your computer record and computer inventory match.</a:t>
            </a:r>
          </a:p>
        </p:txBody>
      </p:sp>
      <p:sp>
        <p:nvSpPr>
          <p:cNvPr id="3" name="Text Box 53">
            <a:extLst>
              <a:ext uri="{FF2B5EF4-FFF2-40B4-BE49-F238E27FC236}">
                <a16:creationId xmlns:a16="http://schemas.microsoft.com/office/drawing/2014/main" id="{BC79F7E3-B59F-29E0-4ABC-056C426EB01B}"/>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9A41-C27F-C797-61CA-24DAD7925C61}"/>
              </a:ext>
            </a:extLst>
          </p:cNvPr>
          <p:cNvSpPr>
            <a:spLocks noGrp="1"/>
          </p:cNvSpPr>
          <p:nvPr>
            <p:ph type="title"/>
          </p:nvPr>
        </p:nvSpPr>
        <p:spPr/>
        <p:txBody>
          <a:bodyPr/>
          <a:lstStyle/>
          <a:p>
            <a:endParaRPr lang="en-US"/>
          </a:p>
        </p:txBody>
      </p:sp>
      <p:graphicFrame>
        <p:nvGraphicFramePr>
          <p:cNvPr id="12" name="Content Placeholder 11">
            <a:extLst>
              <a:ext uri="{FF2B5EF4-FFF2-40B4-BE49-F238E27FC236}">
                <a16:creationId xmlns:a16="http://schemas.microsoft.com/office/drawing/2014/main" id="{95486175-09E7-1014-FB48-67E30517E78B}"/>
              </a:ext>
            </a:extLst>
          </p:cNvPr>
          <p:cNvGraphicFramePr>
            <a:graphicFrameLocks noGrp="1"/>
          </p:cNvGraphicFramePr>
          <p:nvPr>
            <p:ph idx="1"/>
          </p:nvPr>
        </p:nvGraphicFramePr>
        <p:xfrm>
          <a:off x="2060575" y="2984500"/>
          <a:ext cx="5937250" cy="1219200"/>
        </p:xfrm>
        <a:graphic>
          <a:graphicData uri="http://schemas.openxmlformats.org/drawingml/2006/table">
            <a:tbl>
              <a:tblPr/>
              <a:tblGrid>
                <a:gridCol w="568325">
                  <a:extLst>
                    <a:ext uri="{9D8B030D-6E8A-4147-A177-3AD203B41FA5}">
                      <a16:colId xmlns:a16="http://schemas.microsoft.com/office/drawing/2014/main" val="4150371691"/>
                    </a:ext>
                  </a:extLst>
                </a:gridCol>
                <a:gridCol w="1806575">
                  <a:extLst>
                    <a:ext uri="{9D8B030D-6E8A-4147-A177-3AD203B41FA5}">
                      <a16:colId xmlns:a16="http://schemas.microsoft.com/office/drawing/2014/main" val="2060719378"/>
                    </a:ext>
                  </a:extLst>
                </a:gridCol>
                <a:gridCol w="1187450">
                  <a:extLst>
                    <a:ext uri="{9D8B030D-6E8A-4147-A177-3AD203B41FA5}">
                      <a16:colId xmlns:a16="http://schemas.microsoft.com/office/drawing/2014/main" val="3657802813"/>
                    </a:ext>
                  </a:extLst>
                </a:gridCol>
                <a:gridCol w="1187450">
                  <a:extLst>
                    <a:ext uri="{9D8B030D-6E8A-4147-A177-3AD203B41FA5}">
                      <a16:colId xmlns:a16="http://schemas.microsoft.com/office/drawing/2014/main" val="1603561935"/>
                    </a:ext>
                  </a:extLst>
                </a:gridCol>
                <a:gridCol w="1187450">
                  <a:extLst>
                    <a:ext uri="{9D8B030D-6E8A-4147-A177-3AD203B41FA5}">
                      <a16:colId xmlns:a16="http://schemas.microsoft.com/office/drawing/2014/main" val="3594780146"/>
                    </a:ext>
                  </a:extLst>
                </a:gridCol>
              </a:tblGrid>
              <a:tr h="0">
                <a:tc>
                  <a:txBody>
                    <a:bodyPr/>
                    <a:lstStyle/>
                    <a:p>
                      <a:pPr algn="ctr"/>
                      <a:r>
                        <a:rPr lang="en-US" sz="1600">
                          <a:solidFill>
                            <a:srgbClr val="FFFFFF"/>
                          </a:solidFill>
                          <a:effectLst/>
                          <a:latin typeface="Arial" panose="020B0604020202020204" pitchFamily="34" charset="0"/>
                        </a:rPr>
                        <a:t>Item</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Type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Language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Translation</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Quantity</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extLst>
                  <a:ext uri="{0D108BD9-81ED-4DB2-BD59-A6C34878D82A}">
                    <a16:rowId xmlns:a16="http://schemas.microsoft.com/office/drawing/2014/main" val="3080462323"/>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540230"/>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7787109"/>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064078"/>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757647"/>
                  </a:ext>
                </a:extLst>
              </a:tr>
            </a:tbl>
          </a:graphicData>
        </a:graphic>
      </p:graphicFrame>
      <p:graphicFrame>
        <p:nvGraphicFramePr>
          <p:cNvPr id="13" name="Table 12">
            <a:extLst>
              <a:ext uri="{FF2B5EF4-FFF2-40B4-BE49-F238E27FC236}">
                <a16:creationId xmlns:a16="http://schemas.microsoft.com/office/drawing/2014/main" id="{6C3E44CF-34CF-EA0F-5633-9486091516B8}"/>
              </a:ext>
            </a:extLst>
          </p:cNvPr>
          <p:cNvGraphicFramePr>
            <a:graphicFrameLocks noGrp="1"/>
          </p:cNvGraphicFramePr>
          <p:nvPr/>
        </p:nvGraphicFramePr>
        <p:xfrm>
          <a:off x="3544887" y="3248660"/>
          <a:ext cx="2968625" cy="690880"/>
        </p:xfrm>
        <a:graphic>
          <a:graphicData uri="http://schemas.openxmlformats.org/drawingml/2006/table">
            <a:tbl>
              <a:tblPr/>
              <a:tblGrid>
                <a:gridCol w="1051560">
                  <a:extLst>
                    <a:ext uri="{9D8B030D-6E8A-4147-A177-3AD203B41FA5}">
                      <a16:colId xmlns:a16="http://schemas.microsoft.com/office/drawing/2014/main" val="4286774260"/>
                    </a:ext>
                  </a:extLst>
                </a:gridCol>
                <a:gridCol w="1917065">
                  <a:extLst>
                    <a:ext uri="{9D8B030D-6E8A-4147-A177-3AD203B41FA5}">
                      <a16:colId xmlns:a16="http://schemas.microsoft.com/office/drawing/2014/main" val="3620243973"/>
                    </a:ext>
                  </a:extLst>
                </a:gridCol>
              </a:tblGrid>
              <a:tr h="0">
                <a:tc>
                  <a:txBody>
                    <a:bodyPr/>
                    <a:lstStyle/>
                    <a:p>
                      <a:pPr>
                        <a:spcAft>
                          <a:spcPts val="800"/>
                        </a:spcAft>
                      </a:pPr>
                      <a:endParaRPr lang="en-US" sz="1200">
                        <a:effectLst/>
                        <a:latin typeface="Arial" panose="020B0604020202020204" pitchFamily="34" charset="0"/>
                      </a:endParaRPr>
                    </a:p>
                  </a:txBody>
                  <a:tcPr marL="68580" marR="68580" marT="0" marB="0">
                    <a:lnL>
                      <a:noFill/>
                    </a:lnL>
                    <a:lnR>
                      <a:noFill/>
                    </a:lnR>
                    <a:lnT>
                      <a:noFill/>
                    </a:lnT>
                    <a:lnB>
                      <a:noFill/>
                    </a:lnB>
                    <a:noFill/>
                  </a:tcPr>
                </a:tc>
                <a:tc>
                  <a:txBody>
                    <a:bodyPr/>
                    <a:lstStyle/>
                    <a:p>
                      <a:pPr>
                        <a:spcAft>
                          <a:spcPts val="800"/>
                        </a:spcAft>
                      </a:pPr>
                      <a:r>
                        <a:rPr lang="en-US" sz="1000">
                          <a:effectLst/>
                          <a:latin typeface="Arial" panose="020B0604020202020204" pitchFamily="34" charset="0"/>
                        </a:rPr>
                        <a:t>Max Clement</a:t>
                      </a:r>
                      <a:endParaRPr lang="en-US">
                        <a:effectLst/>
                      </a:endParaRPr>
                    </a:p>
                    <a:p>
                      <a:pPr>
                        <a:spcAft>
                          <a:spcPts val="800"/>
                        </a:spcAft>
                      </a:pPr>
                      <a:r>
                        <a:rPr lang="en-US" sz="1000">
                          <a:effectLst/>
                          <a:latin typeface="Arial" panose="020B0604020202020204" pitchFamily="34" charset="0"/>
                        </a:rPr>
                        <a:t>Director/Engineer/Developer</a:t>
                      </a:r>
                      <a:endParaRPr lang="en-US">
                        <a:effectLst/>
                      </a:endParaRPr>
                    </a:p>
                    <a:p>
                      <a:pPr>
                        <a:spcAft>
                          <a:spcPts val="800"/>
                        </a:spcAft>
                      </a:pPr>
                      <a:r>
                        <a:rPr lang="en-US" sz="1200">
                          <a:effectLst/>
                          <a:latin typeface="Arial" panose="020B0604020202020204" pitchFamily="34" charset="0"/>
                        </a:rPr>
                        <a:t>      </a:t>
                      </a:r>
                      <a:endParaRPr lang="en-US">
                        <a:effectLst/>
                      </a:endParaRPr>
                    </a:p>
                  </a:txBody>
                  <a:tcPr marL="68580" marR="68580" marT="0" marB="0" anchor="ctr">
                    <a:lnL>
                      <a:noFill/>
                    </a:lnL>
                    <a:lnR>
                      <a:noFill/>
                    </a:lnR>
                    <a:lnT>
                      <a:noFill/>
                    </a:lnT>
                    <a:lnB>
                      <a:noFill/>
                    </a:lnB>
                    <a:noFill/>
                  </a:tcPr>
                </a:tc>
                <a:extLst>
                  <a:ext uri="{0D108BD9-81ED-4DB2-BD59-A6C34878D82A}">
                    <a16:rowId xmlns:a16="http://schemas.microsoft.com/office/drawing/2014/main" val="2063715585"/>
                  </a:ext>
                </a:extLst>
              </a:tr>
            </a:tbl>
          </a:graphicData>
        </a:graphic>
      </p:graphicFrame>
      <p:graphicFrame>
        <p:nvGraphicFramePr>
          <p:cNvPr id="14" name="Table 13">
            <a:extLst>
              <a:ext uri="{FF2B5EF4-FFF2-40B4-BE49-F238E27FC236}">
                <a16:creationId xmlns:a16="http://schemas.microsoft.com/office/drawing/2014/main" id="{BCFAA53D-B5F7-1C1F-A936-1D7D9D67540B}"/>
              </a:ext>
            </a:extLst>
          </p:cNvPr>
          <p:cNvGraphicFramePr>
            <a:graphicFrameLocks noGrp="1"/>
          </p:cNvGraphicFramePr>
          <p:nvPr/>
        </p:nvGraphicFramePr>
        <p:xfrm>
          <a:off x="501650" y="2984709"/>
          <a:ext cx="9055100" cy="407570"/>
        </p:xfrm>
        <a:graphic>
          <a:graphicData uri="http://schemas.openxmlformats.org/drawingml/2006/table">
            <a:tbl>
              <a:tblPr/>
              <a:tblGrid>
                <a:gridCol w="266862">
                  <a:extLst>
                    <a:ext uri="{9D8B030D-6E8A-4147-A177-3AD203B41FA5}">
                      <a16:colId xmlns:a16="http://schemas.microsoft.com/office/drawing/2014/main" val="3972786878"/>
                    </a:ext>
                  </a:extLst>
                </a:gridCol>
                <a:gridCol w="8788238">
                  <a:extLst>
                    <a:ext uri="{9D8B030D-6E8A-4147-A177-3AD203B41FA5}">
                      <a16:colId xmlns:a16="http://schemas.microsoft.com/office/drawing/2014/main" val="3981809957"/>
                    </a:ext>
                  </a:extLst>
                </a:gridCol>
              </a:tblGrid>
              <a:tr h="407570">
                <a:tc>
                  <a:txBody>
                    <a:bodyPr/>
                    <a:lstStyle/>
                    <a:p>
                      <a:pPr fontAlgn="t"/>
                      <a:endParaRPr lang="en-US" sz="1100">
                        <a:effectLst/>
                      </a:endParaRPr>
                    </a:p>
                  </a:txBody>
                  <a:tcPr marL="97041" marR="97041" marT="29112" marB="29112">
                    <a:lnL>
                      <a:noFill/>
                    </a:lnL>
                    <a:lnR>
                      <a:noFill/>
                    </a:lnR>
                    <a:lnT>
                      <a:noFill/>
                    </a:lnT>
                    <a:lnB>
                      <a:noFill/>
                    </a:lnB>
                    <a:noFill/>
                  </a:tcPr>
                </a:tc>
                <a:tc>
                  <a:txBody>
                    <a:bodyPr/>
                    <a:lstStyle/>
                    <a:p>
                      <a:r>
                        <a:rPr lang="en-US" sz="1100" b="0" u="none" strike="noStrike">
                          <a:solidFill>
                            <a:srgbClr val="444746"/>
                          </a:solidFill>
                          <a:effectLst/>
                          <a:latin typeface="Google Sans"/>
                        </a:rPr>
                        <a:t>ReplyForward</a:t>
                      </a:r>
                      <a:endParaRPr lang="en-US" sz="1100">
                        <a:solidFill>
                          <a:srgbClr val="222222"/>
                        </a:solidFill>
                        <a:effectLst/>
                      </a:endParaRPr>
                    </a:p>
                    <a:p>
                      <a:r>
                        <a:rPr lang="en-US" sz="1100">
                          <a:solidFill>
                            <a:srgbClr val="222222"/>
                          </a:solidFill>
                          <a:effectLst/>
                        </a:rPr>
                        <a:t>Add reaction</a:t>
                      </a:r>
                    </a:p>
                  </a:txBody>
                  <a:tcPr marL="58224" marR="58224" marT="29112" marB="29112" anchor="ctr">
                    <a:lnL>
                      <a:noFill/>
                    </a:lnL>
                    <a:lnR>
                      <a:noFill/>
                    </a:lnR>
                    <a:lnT>
                      <a:noFill/>
                    </a:lnT>
                    <a:lnB>
                      <a:noFill/>
                    </a:lnB>
                    <a:noFill/>
                  </a:tcPr>
                </a:tc>
                <a:extLst>
                  <a:ext uri="{0D108BD9-81ED-4DB2-BD59-A6C34878D82A}">
                    <a16:rowId xmlns:a16="http://schemas.microsoft.com/office/drawing/2014/main" val="1532819613"/>
                  </a:ext>
                </a:extLst>
              </a:tr>
            </a:tbl>
          </a:graphicData>
        </a:graphic>
      </p:graphicFrame>
      <p:sp>
        <p:nvSpPr>
          <p:cNvPr id="15" name="Rectangle 7">
            <a:extLst>
              <a:ext uri="{FF2B5EF4-FFF2-40B4-BE49-F238E27FC236}">
                <a16:creationId xmlns:a16="http://schemas.microsoft.com/office/drawing/2014/main" id="{89BE4365-EE8E-E9AF-BD7A-EF679109461A}"/>
              </a:ext>
            </a:extLst>
          </p:cNvPr>
          <p:cNvSpPr>
            <a:spLocks noChangeArrowheads="1"/>
          </p:cNvSpPr>
          <p:nvPr/>
        </p:nvSpPr>
        <p:spPr bwMode="auto">
          <a:xfrm>
            <a:off x="501650" y="2984500"/>
            <a:ext cx="100584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Subject: American Bible Society - Request for Free Bibles 11-05-24</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This is a request from Grace Technology for the following Bibles:</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This request is to support the following Christian Organization:</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Organization Name:                                                                                           Type:</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Ship to Address: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City, State, Zip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Contact Name:                          Email:                                                   Phone:</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We have vetted this Organization and will be able to track the distribution of these Bibles through our App (B4EE) and provide verification that all Bibles were gifted to the public.</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Thank you and have a great day!</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In His service,</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Max</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5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3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5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3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Mobile:</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903-424-2180  </a:t>
            </a: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Email:</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fr-CA" altLang="en-US" sz="1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max@gracetechnology.org</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Office:</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903-213-2138  </a:t>
            </a:r>
            <a:r>
              <a:rPr kumimoji="0" lang="fr-CA" altLang="en-US" sz="1000" b="1"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Website</a:t>
            </a: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fr-CA" altLang="en-US" sz="1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https://gracetechnology.org</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Address:</a:t>
            </a: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205 Shamrock Dr., Longview, TX 75604</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AutoShape 9" descr="A person wearing glasses and a white coat&#10;&#10;Description automatically generated">
            <a:extLst>
              <a:ext uri="{FF2B5EF4-FFF2-40B4-BE49-F238E27FC236}">
                <a16:creationId xmlns:a16="http://schemas.microsoft.com/office/drawing/2014/main" id="{13345E68-A938-2E8A-84CE-EE119235D655}"/>
              </a:ext>
            </a:extLst>
          </p:cNvPr>
          <p:cNvSpPr>
            <a:spLocks noChangeAspect="1" noChangeArrowheads="1"/>
          </p:cNvSpPr>
          <p:nvPr/>
        </p:nvSpPr>
        <p:spPr bwMode="auto">
          <a:xfrm>
            <a:off x="1816100" y="3420269"/>
            <a:ext cx="552450" cy="542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0">
            <a:extLst>
              <a:ext uri="{FF2B5EF4-FFF2-40B4-BE49-F238E27FC236}">
                <a16:creationId xmlns:a16="http://schemas.microsoft.com/office/drawing/2014/main" id="{EE218C93-B3F8-55C5-C5C1-2A594693F144}"/>
              </a:ext>
            </a:extLst>
          </p:cNvPr>
          <p:cNvSpPr>
            <a:spLocks noChangeAspect="1" noChangeArrowheads="1"/>
          </p:cNvSpPr>
          <p:nvPr/>
        </p:nvSpPr>
        <p:spPr bwMode="auto">
          <a:xfrm>
            <a:off x="2624138" y="3420269"/>
            <a:ext cx="552450" cy="552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1" descr="Title: line art">
            <a:extLst>
              <a:ext uri="{FF2B5EF4-FFF2-40B4-BE49-F238E27FC236}">
                <a16:creationId xmlns:a16="http://schemas.microsoft.com/office/drawing/2014/main" id="{86E5A385-42A0-F1DE-489E-A19169455EB7}"/>
              </a:ext>
            </a:extLst>
          </p:cNvPr>
          <p:cNvSpPr>
            <a:spLocks noChangeAspect="1" noChangeArrowheads="1"/>
          </p:cNvSpPr>
          <p:nvPr/>
        </p:nvSpPr>
        <p:spPr bwMode="auto">
          <a:xfrm>
            <a:off x="571500" y="4386263"/>
            <a:ext cx="3143250" cy="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a:extLst>
              <a:ext uri="{FF2B5EF4-FFF2-40B4-BE49-F238E27FC236}">
                <a16:creationId xmlns:a16="http://schemas.microsoft.com/office/drawing/2014/main" id="{F18CE8D2-B2A9-9AF2-30BE-B31BB6E42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48133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6">
            <a:extLst>
              <a:ext uri="{FF2B5EF4-FFF2-40B4-BE49-F238E27FC236}">
                <a16:creationId xmlns:a16="http://schemas.microsoft.com/office/drawing/2014/main" id="{C301A4BC-4506-9A85-872B-0F2A6799172C}"/>
              </a:ext>
            </a:extLst>
          </p:cNvPr>
          <p:cNvSpPr txBox="1">
            <a:spLocks noChangeArrowheads="1"/>
          </p:cNvSpPr>
          <p:nvPr/>
        </p:nvSpPr>
        <p:spPr bwMode="auto">
          <a:xfrm>
            <a:off x="8839200" y="5068094"/>
            <a:ext cx="457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Cooper Black" panose="0208090404030B020404" pitchFamily="18" charset="0"/>
              </a:rPr>
              <a:t>13</a:t>
            </a:r>
          </a:p>
        </p:txBody>
      </p:sp>
    </p:spTree>
    <p:extLst>
      <p:ext uri="{BB962C8B-B14F-4D97-AF65-F5344CB8AC3E}">
        <p14:creationId xmlns:p14="http://schemas.microsoft.com/office/powerpoint/2010/main" val="2872222870"/>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9A41-C27F-C797-61CA-24DAD7925C61}"/>
              </a:ext>
            </a:extLst>
          </p:cNvPr>
          <p:cNvSpPr>
            <a:spLocks noGrp="1"/>
          </p:cNvSpPr>
          <p:nvPr>
            <p:ph type="title"/>
          </p:nvPr>
        </p:nvSpPr>
        <p:spPr/>
        <p:txBody>
          <a:bodyPr/>
          <a:lstStyle/>
          <a:p>
            <a:endParaRPr lang="en-US"/>
          </a:p>
        </p:txBody>
      </p:sp>
      <p:graphicFrame>
        <p:nvGraphicFramePr>
          <p:cNvPr id="12" name="Content Placeholder 11">
            <a:extLst>
              <a:ext uri="{FF2B5EF4-FFF2-40B4-BE49-F238E27FC236}">
                <a16:creationId xmlns:a16="http://schemas.microsoft.com/office/drawing/2014/main" id="{95486175-09E7-1014-FB48-67E30517E78B}"/>
              </a:ext>
            </a:extLst>
          </p:cNvPr>
          <p:cNvGraphicFramePr>
            <a:graphicFrameLocks noGrp="1"/>
          </p:cNvGraphicFramePr>
          <p:nvPr>
            <p:ph idx="1"/>
          </p:nvPr>
        </p:nvGraphicFramePr>
        <p:xfrm>
          <a:off x="2060575" y="2984500"/>
          <a:ext cx="5937250" cy="1219200"/>
        </p:xfrm>
        <a:graphic>
          <a:graphicData uri="http://schemas.openxmlformats.org/drawingml/2006/table">
            <a:tbl>
              <a:tblPr/>
              <a:tblGrid>
                <a:gridCol w="568325">
                  <a:extLst>
                    <a:ext uri="{9D8B030D-6E8A-4147-A177-3AD203B41FA5}">
                      <a16:colId xmlns:a16="http://schemas.microsoft.com/office/drawing/2014/main" val="4150371691"/>
                    </a:ext>
                  </a:extLst>
                </a:gridCol>
                <a:gridCol w="1806575">
                  <a:extLst>
                    <a:ext uri="{9D8B030D-6E8A-4147-A177-3AD203B41FA5}">
                      <a16:colId xmlns:a16="http://schemas.microsoft.com/office/drawing/2014/main" val="2060719378"/>
                    </a:ext>
                  </a:extLst>
                </a:gridCol>
                <a:gridCol w="1187450">
                  <a:extLst>
                    <a:ext uri="{9D8B030D-6E8A-4147-A177-3AD203B41FA5}">
                      <a16:colId xmlns:a16="http://schemas.microsoft.com/office/drawing/2014/main" val="3657802813"/>
                    </a:ext>
                  </a:extLst>
                </a:gridCol>
                <a:gridCol w="1187450">
                  <a:extLst>
                    <a:ext uri="{9D8B030D-6E8A-4147-A177-3AD203B41FA5}">
                      <a16:colId xmlns:a16="http://schemas.microsoft.com/office/drawing/2014/main" val="1603561935"/>
                    </a:ext>
                  </a:extLst>
                </a:gridCol>
                <a:gridCol w="1187450">
                  <a:extLst>
                    <a:ext uri="{9D8B030D-6E8A-4147-A177-3AD203B41FA5}">
                      <a16:colId xmlns:a16="http://schemas.microsoft.com/office/drawing/2014/main" val="3594780146"/>
                    </a:ext>
                  </a:extLst>
                </a:gridCol>
              </a:tblGrid>
              <a:tr h="0">
                <a:tc>
                  <a:txBody>
                    <a:bodyPr/>
                    <a:lstStyle/>
                    <a:p>
                      <a:pPr algn="ctr"/>
                      <a:r>
                        <a:rPr lang="en-US" sz="1600">
                          <a:solidFill>
                            <a:srgbClr val="FFFFFF"/>
                          </a:solidFill>
                          <a:effectLst/>
                          <a:latin typeface="Arial" panose="020B0604020202020204" pitchFamily="34" charset="0"/>
                        </a:rPr>
                        <a:t>Item</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Type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Language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Translation</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tc>
                  <a:txBody>
                    <a:bodyPr/>
                    <a:lstStyle/>
                    <a:p>
                      <a:pPr algn="ctr"/>
                      <a:r>
                        <a:rPr lang="en-US" sz="1600">
                          <a:solidFill>
                            <a:srgbClr val="FFFFFF"/>
                          </a:solidFill>
                          <a:effectLst/>
                          <a:latin typeface="Arial" panose="020B0604020202020204" pitchFamily="34" charset="0"/>
                        </a:rPr>
                        <a:t>Quantity</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7C22"/>
                    </a:solidFill>
                  </a:tcPr>
                </a:tc>
                <a:extLst>
                  <a:ext uri="{0D108BD9-81ED-4DB2-BD59-A6C34878D82A}">
                    <a16:rowId xmlns:a16="http://schemas.microsoft.com/office/drawing/2014/main" val="3080462323"/>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540230"/>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7787109"/>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064078"/>
                  </a:ext>
                </a:extLst>
              </a:tr>
              <a:tr h="0">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757647"/>
                  </a:ext>
                </a:extLst>
              </a:tr>
            </a:tbl>
          </a:graphicData>
        </a:graphic>
      </p:graphicFrame>
      <p:graphicFrame>
        <p:nvGraphicFramePr>
          <p:cNvPr id="13" name="Table 12">
            <a:extLst>
              <a:ext uri="{FF2B5EF4-FFF2-40B4-BE49-F238E27FC236}">
                <a16:creationId xmlns:a16="http://schemas.microsoft.com/office/drawing/2014/main" id="{6C3E44CF-34CF-EA0F-5633-9486091516B8}"/>
              </a:ext>
            </a:extLst>
          </p:cNvPr>
          <p:cNvGraphicFramePr>
            <a:graphicFrameLocks noGrp="1"/>
          </p:cNvGraphicFramePr>
          <p:nvPr/>
        </p:nvGraphicFramePr>
        <p:xfrm>
          <a:off x="3544887" y="3248660"/>
          <a:ext cx="2968625" cy="690880"/>
        </p:xfrm>
        <a:graphic>
          <a:graphicData uri="http://schemas.openxmlformats.org/drawingml/2006/table">
            <a:tbl>
              <a:tblPr/>
              <a:tblGrid>
                <a:gridCol w="1051560">
                  <a:extLst>
                    <a:ext uri="{9D8B030D-6E8A-4147-A177-3AD203B41FA5}">
                      <a16:colId xmlns:a16="http://schemas.microsoft.com/office/drawing/2014/main" val="4286774260"/>
                    </a:ext>
                  </a:extLst>
                </a:gridCol>
                <a:gridCol w="1917065">
                  <a:extLst>
                    <a:ext uri="{9D8B030D-6E8A-4147-A177-3AD203B41FA5}">
                      <a16:colId xmlns:a16="http://schemas.microsoft.com/office/drawing/2014/main" val="3620243973"/>
                    </a:ext>
                  </a:extLst>
                </a:gridCol>
              </a:tblGrid>
              <a:tr h="0">
                <a:tc>
                  <a:txBody>
                    <a:bodyPr/>
                    <a:lstStyle/>
                    <a:p>
                      <a:pPr>
                        <a:spcAft>
                          <a:spcPts val="800"/>
                        </a:spcAft>
                      </a:pPr>
                      <a:endParaRPr lang="en-US" sz="1200">
                        <a:effectLst/>
                        <a:latin typeface="Arial" panose="020B0604020202020204" pitchFamily="34" charset="0"/>
                      </a:endParaRPr>
                    </a:p>
                  </a:txBody>
                  <a:tcPr marL="68580" marR="68580" marT="0" marB="0">
                    <a:lnL>
                      <a:noFill/>
                    </a:lnL>
                    <a:lnR>
                      <a:noFill/>
                    </a:lnR>
                    <a:lnT>
                      <a:noFill/>
                    </a:lnT>
                    <a:lnB>
                      <a:noFill/>
                    </a:lnB>
                    <a:noFill/>
                  </a:tcPr>
                </a:tc>
                <a:tc>
                  <a:txBody>
                    <a:bodyPr/>
                    <a:lstStyle/>
                    <a:p>
                      <a:pPr>
                        <a:spcAft>
                          <a:spcPts val="800"/>
                        </a:spcAft>
                      </a:pPr>
                      <a:r>
                        <a:rPr lang="en-US" sz="1000">
                          <a:effectLst/>
                          <a:latin typeface="Arial" panose="020B0604020202020204" pitchFamily="34" charset="0"/>
                        </a:rPr>
                        <a:t>Max Clement</a:t>
                      </a:r>
                      <a:endParaRPr lang="en-US">
                        <a:effectLst/>
                      </a:endParaRPr>
                    </a:p>
                    <a:p>
                      <a:pPr>
                        <a:spcAft>
                          <a:spcPts val="800"/>
                        </a:spcAft>
                      </a:pPr>
                      <a:r>
                        <a:rPr lang="en-US" sz="1000">
                          <a:effectLst/>
                          <a:latin typeface="Arial" panose="020B0604020202020204" pitchFamily="34" charset="0"/>
                        </a:rPr>
                        <a:t>Director/Engineer/Developer</a:t>
                      </a:r>
                      <a:endParaRPr lang="en-US">
                        <a:effectLst/>
                      </a:endParaRPr>
                    </a:p>
                    <a:p>
                      <a:pPr>
                        <a:spcAft>
                          <a:spcPts val="800"/>
                        </a:spcAft>
                      </a:pPr>
                      <a:r>
                        <a:rPr lang="en-US" sz="1200">
                          <a:effectLst/>
                          <a:latin typeface="Arial" panose="020B0604020202020204" pitchFamily="34" charset="0"/>
                        </a:rPr>
                        <a:t>      </a:t>
                      </a:r>
                      <a:endParaRPr lang="en-US">
                        <a:effectLst/>
                      </a:endParaRPr>
                    </a:p>
                  </a:txBody>
                  <a:tcPr marL="68580" marR="68580" marT="0" marB="0" anchor="ctr">
                    <a:lnL>
                      <a:noFill/>
                    </a:lnL>
                    <a:lnR>
                      <a:noFill/>
                    </a:lnR>
                    <a:lnT>
                      <a:noFill/>
                    </a:lnT>
                    <a:lnB>
                      <a:noFill/>
                    </a:lnB>
                    <a:noFill/>
                  </a:tcPr>
                </a:tc>
                <a:extLst>
                  <a:ext uri="{0D108BD9-81ED-4DB2-BD59-A6C34878D82A}">
                    <a16:rowId xmlns:a16="http://schemas.microsoft.com/office/drawing/2014/main" val="2063715585"/>
                  </a:ext>
                </a:extLst>
              </a:tr>
            </a:tbl>
          </a:graphicData>
        </a:graphic>
      </p:graphicFrame>
      <p:graphicFrame>
        <p:nvGraphicFramePr>
          <p:cNvPr id="14" name="Table 13">
            <a:extLst>
              <a:ext uri="{FF2B5EF4-FFF2-40B4-BE49-F238E27FC236}">
                <a16:creationId xmlns:a16="http://schemas.microsoft.com/office/drawing/2014/main" id="{BCFAA53D-B5F7-1C1F-A936-1D7D9D67540B}"/>
              </a:ext>
            </a:extLst>
          </p:cNvPr>
          <p:cNvGraphicFramePr>
            <a:graphicFrameLocks noGrp="1"/>
          </p:cNvGraphicFramePr>
          <p:nvPr/>
        </p:nvGraphicFramePr>
        <p:xfrm>
          <a:off x="501650" y="2984709"/>
          <a:ext cx="9055100" cy="407570"/>
        </p:xfrm>
        <a:graphic>
          <a:graphicData uri="http://schemas.openxmlformats.org/drawingml/2006/table">
            <a:tbl>
              <a:tblPr/>
              <a:tblGrid>
                <a:gridCol w="266862">
                  <a:extLst>
                    <a:ext uri="{9D8B030D-6E8A-4147-A177-3AD203B41FA5}">
                      <a16:colId xmlns:a16="http://schemas.microsoft.com/office/drawing/2014/main" val="3972786878"/>
                    </a:ext>
                  </a:extLst>
                </a:gridCol>
                <a:gridCol w="8788238">
                  <a:extLst>
                    <a:ext uri="{9D8B030D-6E8A-4147-A177-3AD203B41FA5}">
                      <a16:colId xmlns:a16="http://schemas.microsoft.com/office/drawing/2014/main" val="3981809957"/>
                    </a:ext>
                  </a:extLst>
                </a:gridCol>
              </a:tblGrid>
              <a:tr h="407570">
                <a:tc>
                  <a:txBody>
                    <a:bodyPr/>
                    <a:lstStyle/>
                    <a:p>
                      <a:pPr fontAlgn="t"/>
                      <a:endParaRPr lang="en-US" sz="1100">
                        <a:effectLst/>
                      </a:endParaRPr>
                    </a:p>
                  </a:txBody>
                  <a:tcPr marL="97041" marR="97041" marT="29112" marB="29112">
                    <a:lnL>
                      <a:noFill/>
                    </a:lnL>
                    <a:lnR>
                      <a:noFill/>
                    </a:lnR>
                    <a:lnT>
                      <a:noFill/>
                    </a:lnT>
                    <a:lnB>
                      <a:noFill/>
                    </a:lnB>
                    <a:noFill/>
                  </a:tcPr>
                </a:tc>
                <a:tc>
                  <a:txBody>
                    <a:bodyPr/>
                    <a:lstStyle/>
                    <a:p>
                      <a:r>
                        <a:rPr lang="en-US" sz="1100" b="0" u="none" strike="noStrike">
                          <a:solidFill>
                            <a:srgbClr val="444746"/>
                          </a:solidFill>
                          <a:effectLst/>
                          <a:latin typeface="Google Sans"/>
                        </a:rPr>
                        <a:t>ReplyForward</a:t>
                      </a:r>
                      <a:endParaRPr lang="en-US" sz="1100">
                        <a:solidFill>
                          <a:srgbClr val="222222"/>
                        </a:solidFill>
                        <a:effectLst/>
                      </a:endParaRPr>
                    </a:p>
                    <a:p>
                      <a:r>
                        <a:rPr lang="en-US" sz="1100">
                          <a:solidFill>
                            <a:srgbClr val="222222"/>
                          </a:solidFill>
                          <a:effectLst/>
                        </a:rPr>
                        <a:t>Add reaction</a:t>
                      </a:r>
                    </a:p>
                  </a:txBody>
                  <a:tcPr marL="58224" marR="58224" marT="29112" marB="29112" anchor="ctr">
                    <a:lnL>
                      <a:noFill/>
                    </a:lnL>
                    <a:lnR>
                      <a:noFill/>
                    </a:lnR>
                    <a:lnT>
                      <a:noFill/>
                    </a:lnT>
                    <a:lnB>
                      <a:noFill/>
                    </a:lnB>
                    <a:noFill/>
                  </a:tcPr>
                </a:tc>
                <a:extLst>
                  <a:ext uri="{0D108BD9-81ED-4DB2-BD59-A6C34878D82A}">
                    <a16:rowId xmlns:a16="http://schemas.microsoft.com/office/drawing/2014/main" val="1532819613"/>
                  </a:ext>
                </a:extLst>
              </a:tr>
            </a:tbl>
          </a:graphicData>
        </a:graphic>
      </p:graphicFrame>
      <p:sp>
        <p:nvSpPr>
          <p:cNvPr id="15" name="Rectangle 7">
            <a:extLst>
              <a:ext uri="{FF2B5EF4-FFF2-40B4-BE49-F238E27FC236}">
                <a16:creationId xmlns:a16="http://schemas.microsoft.com/office/drawing/2014/main" id="{89BE4365-EE8E-E9AF-BD7A-EF679109461A}"/>
              </a:ext>
            </a:extLst>
          </p:cNvPr>
          <p:cNvSpPr>
            <a:spLocks noChangeArrowheads="1"/>
          </p:cNvSpPr>
          <p:nvPr/>
        </p:nvSpPr>
        <p:spPr bwMode="auto">
          <a:xfrm>
            <a:off x="501650" y="2984500"/>
            <a:ext cx="100584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Subject: American Bible Society - Request for Free Bibles 11-05-24</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This is a request from Grace Technology for the following Bibles:</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This request is to support the following Christian Organization:</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Organization Name:                                                                                           Type:</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Ship to Address: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City, State, Zip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Contact Name:                          Email:                                                   Phone:</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We have vetted this Organization and will be able to track the distribution of these Bibles through our App (B4EE) and provide verification that all Bibles were gifted to the public.</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Thank you and have a great day!</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In His service,</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Max</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5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3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5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3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Mobile:</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903-424-2180  </a:t>
            </a: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Email:</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fr-CA" altLang="en-US" sz="1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max@gracetechnology.org</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Office:</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903-213-2138  </a:t>
            </a:r>
            <a:r>
              <a:rPr kumimoji="0" lang="fr-CA" altLang="en-US" sz="1000" b="1"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Website</a:t>
            </a:r>
            <a:r>
              <a:rPr kumimoji="0" lang="fr-CA"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fr-CA"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fr-CA" altLang="en-US" sz="10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https://gracetechnology.org</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Address:</a:t>
            </a: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205 Shamrock Dr., Longview, TX 75604</a:t>
            </a: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AutoShape 9" descr="A person wearing glasses and a white coat&#10;&#10;Description automatically generated">
            <a:extLst>
              <a:ext uri="{FF2B5EF4-FFF2-40B4-BE49-F238E27FC236}">
                <a16:creationId xmlns:a16="http://schemas.microsoft.com/office/drawing/2014/main" id="{13345E68-A938-2E8A-84CE-EE119235D655}"/>
              </a:ext>
            </a:extLst>
          </p:cNvPr>
          <p:cNvSpPr>
            <a:spLocks noChangeAspect="1" noChangeArrowheads="1"/>
          </p:cNvSpPr>
          <p:nvPr/>
        </p:nvSpPr>
        <p:spPr bwMode="auto">
          <a:xfrm>
            <a:off x="1816100" y="3420269"/>
            <a:ext cx="552450" cy="542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0">
            <a:extLst>
              <a:ext uri="{FF2B5EF4-FFF2-40B4-BE49-F238E27FC236}">
                <a16:creationId xmlns:a16="http://schemas.microsoft.com/office/drawing/2014/main" id="{EE218C93-B3F8-55C5-C5C1-2A594693F144}"/>
              </a:ext>
            </a:extLst>
          </p:cNvPr>
          <p:cNvSpPr>
            <a:spLocks noChangeAspect="1" noChangeArrowheads="1"/>
          </p:cNvSpPr>
          <p:nvPr/>
        </p:nvSpPr>
        <p:spPr bwMode="auto">
          <a:xfrm>
            <a:off x="2624138" y="3420269"/>
            <a:ext cx="552450" cy="552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1" descr="Title: line art">
            <a:extLst>
              <a:ext uri="{FF2B5EF4-FFF2-40B4-BE49-F238E27FC236}">
                <a16:creationId xmlns:a16="http://schemas.microsoft.com/office/drawing/2014/main" id="{86E5A385-42A0-F1DE-489E-A19169455EB7}"/>
              </a:ext>
            </a:extLst>
          </p:cNvPr>
          <p:cNvSpPr>
            <a:spLocks noChangeAspect="1" noChangeArrowheads="1"/>
          </p:cNvSpPr>
          <p:nvPr/>
        </p:nvSpPr>
        <p:spPr bwMode="auto">
          <a:xfrm>
            <a:off x="571500" y="4386263"/>
            <a:ext cx="3143250" cy="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a:extLst>
              <a:ext uri="{FF2B5EF4-FFF2-40B4-BE49-F238E27FC236}">
                <a16:creationId xmlns:a16="http://schemas.microsoft.com/office/drawing/2014/main" id="{F18CE8D2-B2A9-9AF2-30BE-B31BB6E42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48133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6">
            <a:extLst>
              <a:ext uri="{FF2B5EF4-FFF2-40B4-BE49-F238E27FC236}">
                <a16:creationId xmlns:a16="http://schemas.microsoft.com/office/drawing/2014/main" id="{C301A4BC-4506-9A85-872B-0F2A6799172C}"/>
              </a:ext>
            </a:extLst>
          </p:cNvPr>
          <p:cNvSpPr txBox="1">
            <a:spLocks noChangeArrowheads="1"/>
          </p:cNvSpPr>
          <p:nvPr/>
        </p:nvSpPr>
        <p:spPr bwMode="auto">
          <a:xfrm>
            <a:off x="8839200" y="5068094"/>
            <a:ext cx="457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Cooper Black" panose="0208090404030B020404" pitchFamily="18" charset="0"/>
              </a:rPr>
              <a:t>14</a:t>
            </a:r>
          </a:p>
        </p:txBody>
      </p:sp>
    </p:spTree>
    <p:extLst>
      <p:ext uri="{BB962C8B-B14F-4D97-AF65-F5344CB8AC3E}">
        <p14:creationId xmlns:p14="http://schemas.microsoft.com/office/powerpoint/2010/main" val="1997826008"/>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370ADC17-B663-B862-DB7D-F9BDEF00C960}"/>
              </a:ext>
            </a:extLst>
          </p:cNvPr>
          <p:cNvSpPr txBox="1">
            <a:spLocks noChangeArrowheads="1"/>
          </p:cNvSpPr>
          <p:nvPr/>
        </p:nvSpPr>
        <p:spPr bwMode="auto">
          <a:xfrm>
            <a:off x="609600" y="1230313"/>
            <a:ext cx="8840788" cy="325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RECOGNITION </a:t>
            </a:r>
          </a:p>
          <a:p>
            <a:pPr eaLnBrk="1" hangingPunct="1">
              <a:spcBef>
                <a:spcPct val="50000"/>
              </a:spcBef>
              <a:buFontTx/>
              <a:buNone/>
            </a:pPr>
            <a:r>
              <a:rPr lang="en-US" altLang="en-US" sz="1800" dirty="0">
                <a:latin typeface="Cooper Black" panose="0208090404030B020404" pitchFamily="18" charset="0"/>
              </a:rPr>
              <a:t>	After each worker is recruited, and has delivered Bibles to their intended Group, the Church will recognize itself as a “5-Star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Children’s Picture Bible distribution Center.</a:t>
            </a:r>
          </a:p>
          <a:p>
            <a:pPr eaLnBrk="1" hangingPunct="1">
              <a:spcBef>
                <a:spcPct val="50000"/>
              </a:spcBef>
              <a:buFontTx/>
              <a:buNone/>
            </a:pPr>
            <a:r>
              <a:rPr lang="en-US" altLang="en-US" sz="1800" dirty="0">
                <a:latin typeface="Cooper Black" panose="0208090404030B020404" pitchFamily="18" charset="0"/>
              </a:rPr>
              <a:t>		In addition: 1. Each worker will be recognized in a Church Service, 		and 2. A plaque will be presented to the Church and Program 		Leader.</a:t>
            </a:r>
          </a:p>
          <a:p>
            <a:pPr eaLnBrk="1" hangingPunct="1">
              <a:spcBef>
                <a:spcPct val="50000"/>
              </a:spcBef>
              <a:buFontTx/>
              <a:buNone/>
            </a:pPr>
            <a:r>
              <a:rPr lang="en-US" altLang="en-US" sz="1800" dirty="0">
                <a:latin typeface="Cooper Black" panose="0208090404030B020404" pitchFamily="18" charset="0"/>
              </a:rPr>
              <a:t>			The plaque will be entitled: </a:t>
            </a:r>
            <a:r>
              <a:rPr lang="en-US" altLang="en-US" sz="1800" dirty="0" err="1">
                <a:latin typeface="Cooper Black" panose="0208090404030B020404" pitchFamily="18" charset="0"/>
              </a:rPr>
              <a:t>Zonderkitz</a:t>
            </a:r>
            <a:r>
              <a:rPr lang="en-US" altLang="en-US" sz="1800" dirty="0">
                <a:latin typeface="Cooper Black" panose="0208090404030B020404" pitchFamily="18" charset="0"/>
              </a:rPr>
              <a:t>© Children’s Picture 		Bible Distribution Program. Each participating worker’s 			name will also be </a:t>
            </a:r>
            <a:r>
              <a:rPr lang="en-US" altLang="en-US" sz="1800">
                <a:latin typeface="Cooper Black" panose="0208090404030B020404" pitchFamily="18" charset="0"/>
              </a:rPr>
              <a:t>inscribed.</a:t>
            </a:r>
            <a:endParaRPr lang="en-US" altLang="en-US" sz="1800" dirty="0">
              <a:latin typeface="Cooper Black" panose="0208090404030B020404" pitchFamily="18" charset="0"/>
            </a:endParaRPr>
          </a:p>
        </p:txBody>
      </p:sp>
      <p:sp>
        <p:nvSpPr>
          <p:cNvPr id="27651" name="Text Box 2">
            <a:extLst>
              <a:ext uri="{FF2B5EF4-FFF2-40B4-BE49-F238E27FC236}">
                <a16:creationId xmlns:a16="http://schemas.microsoft.com/office/drawing/2014/main" id="{53835B84-BAFC-814A-1C3E-9882077A9E48}"/>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15</a:t>
            </a:r>
          </a:p>
        </p:txBody>
      </p:sp>
      <p:sp>
        <p:nvSpPr>
          <p:cNvPr id="3" name="Text Box 53">
            <a:extLst>
              <a:ext uri="{FF2B5EF4-FFF2-40B4-BE49-F238E27FC236}">
                <a16:creationId xmlns:a16="http://schemas.microsoft.com/office/drawing/2014/main" id="{B82D8B2C-E1FB-A7D0-A584-98B52CF15D33}"/>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Distribution Within Missions, Churches, Christian and Store-Front Organizations Walls” Instructions ©</a:t>
            </a:r>
          </a:p>
        </p:txBody>
      </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64999902-0CFA-FA2A-93AC-8B19B9C1B73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6387" name="Text Box 5">
            <a:extLst>
              <a:ext uri="{FF2B5EF4-FFF2-40B4-BE49-F238E27FC236}">
                <a16:creationId xmlns:a16="http://schemas.microsoft.com/office/drawing/2014/main" id="{0153F758-EB16-36FC-F209-67E855CAC723}"/>
              </a:ext>
            </a:extLst>
          </p:cNvPr>
          <p:cNvSpPr txBox="1">
            <a:spLocks noChangeArrowheads="1"/>
          </p:cNvSpPr>
          <p:nvPr/>
        </p:nvSpPr>
        <p:spPr bwMode="auto">
          <a:xfrm>
            <a:off x="685800" y="1154113"/>
            <a:ext cx="8789988" cy="413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How-To Presentation along with other Cloud4Christ.org Presentations with their Cloud Web Toolbox Apps have their origins in the fact that Winona, my wife, loved and taught children in public, private and religious organizations for 70 years. See story on American Bible Society: </a:t>
            </a:r>
            <a:r>
              <a:rPr lang="en-US" altLang="en-US" sz="1600" dirty="0">
                <a:latin typeface="Arial Black" panose="020B0A04020102020204" pitchFamily="34" charset="0"/>
                <a:hlinkClick r:id="rId2"/>
              </a:rPr>
              <a:t>Winona's Story Link</a:t>
            </a:r>
            <a:r>
              <a:rPr lang="en-US" altLang="en-US" sz="1600" dirty="0">
                <a:latin typeface="Arial Black" panose="020B0A04020102020204" pitchFamily="34" charset="0"/>
              </a:rPr>
              <a:t> </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to children in the USA, as well as all geographical locations of the World. </a:t>
            </a:r>
          </a:p>
          <a:p>
            <a:pPr eaLnBrk="1" hangingPunct="1">
              <a:spcBef>
                <a:spcPct val="50000"/>
              </a:spcBef>
              <a:buFontTx/>
              <a:buNone/>
            </a:pPr>
            <a:r>
              <a:rPr lang="en-US" altLang="en-US" sz="1600" dirty="0">
                <a:latin typeface="Arial Black" panose="020B0A04020102020204" pitchFamily="34" charset="0"/>
              </a:rPr>
              <a:t>It is also based on the belief that each Church Member should fulfill Jesus’ command to deliver the Bible to every residence Worldwide (I have chosen the </a:t>
            </a:r>
            <a:r>
              <a:rPr lang="en-US" altLang="en-US" sz="1600" dirty="0" err="1">
                <a:latin typeface="Arial Black" panose="020B0A04020102020204" pitchFamily="34" charset="0"/>
              </a:rPr>
              <a:t>Zonderkidz</a:t>
            </a:r>
            <a:r>
              <a:rPr lang="en-US" altLang="en-US" sz="1600" dirty="0">
                <a:latin typeface="Arial Black" panose="020B0A04020102020204" pitchFamily="34" charset="0"/>
              </a:rPr>
              <a:t> (c) Children’s Picture Bible as the first Bible to deliver), starting within the walls of your local Mission or Church. Every opportunity will also be taken to encourage everyone everywhere (BEE) to accept Jesus as their Savior and Lord. Of course, every new Christian should be trained and serve in various Ministries and outreach.</a:t>
            </a:r>
          </a:p>
        </p:txBody>
      </p:sp>
      <p:sp>
        <p:nvSpPr>
          <p:cNvPr id="3" name="Text Box 53">
            <a:extLst>
              <a:ext uri="{FF2B5EF4-FFF2-40B4-BE49-F238E27FC236}">
                <a16:creationId xmlns:a16="http://schemas.microsoft.com/office/drawing/2014/main" id="{471364E9-1EB8-CC39-8F71-D3880456EDB0}"/>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7F7E364-F12F-88ED-57CA-C1DAD3FEDB8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7411" name="Text Box 2">
            <a:extLst>
              <a:ext uri="{FF2B5EF4-FFF2-40B4-BE49-F238E27FC236}">
                <a16:creationId xmlns:a16="http://schemas.microsoft.com/office/drawing/2014/main" id="{31E62A39-6882-04EA-00A6-89CDD1E5BD81}"/>
              </a:ext>
            </a:extLst>
          </p:cNvPr>
          <p:cNvSpPr txBox="1">
            <a:spLocks noChangeArrowheads="1"/>
          </p:cNvSpPr>
          <p:nvPr/>
        </p:nvSpPr>
        <p:spPr bwMode="auto">
          <a:xfrm>
            <a:off x="762000" y="887130"/>
            <a:ext cx="8789988" cy="384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Arial Black" panose="020B0A04020102020204" pitchFamily="34" charset="0"/>
              </a:rPr>
              <a:t>Purpose:</a:t>
            </a:r>
          </a:p>
          <a:p>
            <a:pPr eaLnBrk="1" hangingPunct="1">
              <a:spcBef>
                <a:spcPct val="50000"/>
              </a:spcBef>
              <a:buFontTx/>
              <a:buNone/>
            </a:pPr>
            <a:r>
              <a:rPr lang="en-US" altLang="en-US" sz="1400" dirty="0">
                <a:latin typeface="Arial Black" panose="020B0A04020102020204" pitchFamily="34" charset="0"/>
              </a:rPr>
              <a:t>The purpose of this Instruction is to deliver a </a:t>
            </a:r>
            <a:r>
              <a:rPr lang="en-US" altLang="en-US" sz="1400" dirty="0" err="1">
                <a:latin typeface="Arial Black" panose="020B0A04020102020204" pitchFamily="34" charset="0"/>
              </a:rPr>
              <a:t>Zonderkidz</a:t>
            </a:r>
            <a:r>
              <a:rPr lang="en-US" altLang="en-US" sz="1400" dirty="0">
                <a:latin typeface="Arial Black" panose="020B0A04020102020204" pitchFamily="34" charset="0"/>
              </a:rPr>
              <a:t> © Children’s Picture Bible (English ISBN 978-0-310-75013-0, and/or Bilingual ISBN 978-0-8297-6743-8) to each USA Mission, Church and Christian Organization KG-6</a:t>
            </a:r>
            <a:r>
              <a:rPr lang="en-US" altLang="en-US" sz="1400" baseline="30000" dirty="0">
                <a:latin typeface="Arial Black" panose="020B0A04020102020204" pitchFamily="34" charset="0"/>
              </a:rPr>
              <a:t>th</a:t>
            </a:r>
            <a:r>
              <a:rPr lang="en-US" altLang="en-US" sz="1400" dirty="0">
                <a:latin typeface="Arial Black" panose="020B0A04020102020204" pitchFamily="34" charset="0"/>
              </a:rPr>
              <a:t> Grade Visitor and Member within their Walls. The group goal is to deliver the Bibles each week as needed. This project will support the goal of delivering this specific Bible to each residence in the U.S.A., during the next 3 years. It is our prayer that current Generation Sons and Daughters will respond in a Spirit filled way.</a:t>
            </a:r>
          </a:p>
          <a:p>
            <a:pPr eaLnBrk="1" hangingPunct="1">
              <a:spcBef>
                <a:spcPct val="50000"/>
              </a:spcBef>
              <a:buFontTx/>
              <a:buNone/>
            </a:pPr>
            <a:r>
              <a:rPr lang="en-US" altLang="en-US" sz="1400" dirty="0">
                <a:latin typeface="Arial Black" panose="020B0A04020102020204" pitchFamily="34" charset="0"/>
              </a:rPr>
              <a:t>Our prayer is also that older Children, Parents and Grandparents will help the younger children by reading and discussing the stories with them. By this activity, many will come to put their faith and trust in Jesus, the true Creator and Sustainer of the universe. Church Children Bible Clubs are encouraged.</a:t>
            </a:r>
          </a:p>
          <a:p>
            <a:pPr eaLnBrk="1" hangingPunct="1">
              <a:spcBef>
                <a:spcPct val="50000"/>
              </a:spcBef>
              <a:buFontTx/>
              <a:buNone/>
            </a:pPr>
            <a:r>
              <a:rPr lang="en-US" altLang="en-US" sz="1400" dirty="0">
                <a:latin typeface="Arial Black" panose="020B0A04020102020204" pitchFamily="34" charset="0"/>
              </a:rPr>
              <a:t>It is our belief that the delivery of the above </a:t>
            </a:r>
            <a:r>
              <a:rPr lang="en-US" altLang="en-US" sz="1400" dirty="0" err="1">
                <a:latin typeface="Arial Black" panose="020B0A04020102020204" pitchFamily="34" charset="0"/>
              </a:rPr>
              <a:t>Zonderkidz</a:t>
            </a:r>
            <a:r>
              <a:rPr lang="en-US" altLang="en-US" sz="1400" dirty="0">
                <a:latin typeface="Arial Black" panose="020B0A04020102020204" pitchFamily="34" charset="0"/>
              </a:rPr>
              <a:t> Children’s Picture Bibles to every residence in the USA will result in changing our World for God. This is an urgent Project that requires each of us to do our part. It requires each of us to encourage others to do their part, and for us to take leadership rolls.</a:t>
            </a:r>
          </a:p>
        </p:txBody>
      </p:sp>
      <p:sp>
        <p:nvSpPr>
          <p:cNvPr id="3" name="Text Box 53">
            <a:extLst>
              <a:ext uri="{FF2B5EF4-FFF2-40B4-BE49-F238E27FC236}">
                <a16:creationId xmlns:a16="http://schemas.microsoft.com/office/drawing/2014/main" id="{CE59DF84-977B-3729-C217-696719BB14B8}"/>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Distribution Within Missions, Churches, Christian and Store-Front Organizations Walls” Instructions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E7FCCC1D-BF9A-5955-19A1-C37FEA68E04C}"/>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8435" name="Text Box 4">
            <a:extLst>
              <a:ext uri="{FF2B5EF4-FFF2-40B4-BE49-F238E27FC236}">
                <a16:creationId xmlns:a16="http://schemas.microsoft.com/office/drawing/2014/main" id="{FBC9FB81-DDB5-D6C3-BA0E-E28A68EA3B3F}"/>
              </a:ext>
            </a:extLst>
          </p:cNvPr>
          <p:cNvSpPr txBox="1">
            <a:spLocks noChangeArrowheads="1"/>
          </p:cNvSpPr>
          <p:nvPr/>
        </p:nvSpPr>
        <p:spPr bwMode="auto">
          <a:xfrm>
            <a:off x="685800" y="1230313"/>
            <a:ext cx="8789988" cy="381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a:t>
            </a:r>
          </a:p>
          <a:p>
            <a:pPr eaLnBrk="1" hangingPunct="1">
              <a:spcBef>
                <a:spcPct val="50000"/>
              </a:spcBef>
              <a:buFontTx/>
              <a:buNone/>
            </a:pPr>
            <a:r>
              <a:rPr lang="en-US" altLang="en-US" sz="1800" dirty="0">
                <a:latin typeface="Cooper Black" panose="0208090404030B020404" pitchFamily="18" charset="0"/>
              </a:rPr>
              <a:t>This Church Organization Group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 Children’s Picture Bible Distribution Cloud Web </a:t>
            </a:r>
            <a:r>
              <a:rPr lang="en-US" altLang="en-US" sz="1800">
                <a:latin typeface="Cooper Black" panose="0208090404030B020404" pitchFamily="18" charset="0"/>
              </a:rPr>
              <a:t>UsSowingSeed.org App </a:t>
            </a:r>
            <a:r>
              <a:rPr lang="en-US" altLang="en-US" sz="1800" dirty="0">
                <a:latin typeface="Cooper Black" panose="0208090404030B020404" pitchFamily="18" charset="0"/>
              </a:rPr>
              <a:t>Within Missions, Churches, Christian and Store-Front Organizations includes the following specific Bible distribution Groups:</a:t>
            </a:r>
          </a:p>
          <a:p>
            <a:pPr eaLnBrk="1" hangingPunct="1">
              <a:spcBef>
                <a:spcPct val="50000"/>
              </a:spcBef>
              <a:buFontTx/>
              <a:buNone/>
            </a:pPr>
            <a:r>
              <a:rPr lang="en-US" altLang="en-US" sz="1800" dirty="0">
                <a:latin typeface="Cooper Black" panose="0208090404030B020404" pitchFamily="18" charset="0"/>
              </a:rPr>
              <a:t>	1. SS Classes for Kg. - 6</a:t>
            </a:r>
            <a:r>
              <a:rPr lang="en-US" altLang="en-US" sz="1800" baseline="30000" dirty="0">
                <a:latin typeface="Cooper Black" panose="0208090404030B020404" pitchFamily="18" charset="0"/>
              </a:rPr>
              <a:t>th</a:t>
            </a:r>
            <a:r>
              <a:rPr lang="en-US" altLang="en-US" sz="1800" dirty="0">
                <a:latin typeface="Cooper Black" panose="0208090404030B020404" pitchFamily="18" charset="0"/>
              </a:rPr>
              <a:t> Grades</a:t>
            </a:r>
          </a:p>
          <a:p>
            <a:pPr eaLnBrk="1" hangingPunct="1">
              <a:spcBef>
                <a:spcPct val="50000"/>
              </a:spcBef>
              <a:buFontTx/>
              <a:buNone/>
            </a:pPr>
            <a:r>
              <a:rPr lang="en-US" altLang="en-US" sz="1800" dirty="0">
                <a:latin typeface="Cooper Black" panose="0208090404030B020404" pitchFamily="18" charset="0"/>
              </a:rPr>
              <a:t>	2. Other Church Children’s organization groups such as 	 	  	    Wednesday Evening Activities </a:t>
            </a:r>
          </a:p>
          <a:p>
            <a:pPr eaLnBrk="1" hangingPunct="1">
              <a:spcBef>
                <a:spcPct val="50000"/>
              </a:spcBef>
              <a:buFontTx/>
              <a:buNone/>
            </a:pPr>
            <a:r>
              <a:rPr lang="en-US" altLang="en-US" sz="1800" dirty="0">
                <a:latin typeface="Cooper Black" panose="0208090404030B020404" pitchFamily="18" charset="0"/>
              </a:rPr>
              <a:t>	3. Kids as they visit the Church their 1</a:t>
            </a:r>
            <a:r>
              <a:rPr lang="en-US" altLang="en-US" sz="1800" baseline="30000" dirty="0">
                <a:latin typeface="Cooper Black" panose="0208090404030B020404" pitchFamily="18" charset="0"/>
              </a:rPr>
              <a:t>st</a:t>
            </a:r>
            <a:r>
              <a:rPr lang="en-US" altLang="en-US" sz="1800" dirty="0">
                <a:latin typeface="Cooper Black" panose="0208090404030B020404" pitchFamily="18" charset="0"/>
              </a:rPr>
              <a:t> time. Each greeters 	 	     responsibility</a:t>
            </a:r>
          </a:p>
          <a:p>
            <a:pPr eaLnBrk="1" hangingPunct="1">
              <a:spcBef>
                <a:spcPct val="50000"/>
              </a:spcBef>
              <a:buFontTx/>
              <a:buNone/>
            </a:pPr>
            <a:r>
              <a:rPr lang="en-US" altLang="en-US" sz="1800" dirty="0">
                <a:latin typeface="Cooper Black" panose="0208090404030B020404" pitchFamily="18" charset="0"/>
              </a:rPr>
              <a:t>	4. At Church events within the walls of your Mission and Church.</a:t>
            </a:r>
          </a:p>
        </p:txBody>
      </p:sp>
      <p:sp>
        <p:nvSpPr>
          <p:cNvPr id="3" name="Text Box 53">
            <a:extLst>
              <a:ext uri="{FF2B5EF4-FFF2-40B4-BE49-F238E27FC236}">
                <a16:creationId xmlns:a16="http://schemas.microsoft.com/office/drawing/2014/main" id="{AD861A8B-A0BF-5D09-296C-8519AFF2E7FC}"/>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D64EA810-153C-9341-146D-4E8EBD493BD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9459" name="Text Box 3">
            <a:extLst>
              <a:ext uri="{FF2B5EF4-FFF2-40B4-BE49-F238E27FC236}">
                <a16:creationId xmlns:a16="http://schemas.microsoft.com/office/drawing/2014/main" id="{1E1B37EA-607D-12EC-FEDC-382D6A73A751}"/>
              </a:ext>
            </a:extLst>
          </p:cNvPr>
          <p:cNvSpPr txBox="1">
            <a:spLocks noChangeArrowheads="1"/>
          </p:cNvSpPr>
          <p:nvPr/>
        </p:nvSpPr>
        <p:spPr bwMode="auto">
          <a:xfrm>
            <a:off x="685800" y="1382713"/>
            <a:ext cx="8789988" cy="298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 - continued</a:t>
            </a:r>
          </a:p>
          <a:p>
            <a:pPr eaLnBrk="1" hangingPunct="1">
              <a:spcBef>
                <a:spcPct val="50000"/>
              </a:spcBef>
              <a:buFontTx/>
              <a:buNone/>
            </a:pPr>
            <a:r>
              <a:rPr lang="en-US" altLang="en-US" sz="1800" dirty="0">
                <a:latin typeface="Cooper Black" panose="0208090404030B020404" pitchFamily="18" charset="0"/>
              </a:rPr>
              <a:t>	4. Church Children's Events such as Fall Fest, Halloween, etc.</a:t>
            </a:r>
          </a:p>
          <a:p>
            <a:pPr eaLnBrk="1" hangingPunct="1">
              <a:spcBef>
                <a:spcPct val="50000"/>
              </a:spcBef>
              <a:buFontTx/>
              <a:buNone/>
            </a:pPr>
            <a:r>
              <a:rPr lang="en-US" altLang="en-US" sz="1800" dirty="0">
                <a:latin typeface="Cooper Black" panose="0208090404030B020404" pitchFamily="18" charset="0"/>
              </a:rPr>
              <a:t>	5. End of Sunday Morning Church Service (s) using a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 	     Children’s Picture Bible Distribution in the lobby</a:t>
            </a:r>
          </a:p>
          <a:p>
            <a:pPr eaLnBrk="1" hangingPunct="1">
              <a:spcBef>
                <a:spcPct val="50000"/>
              </a:spcBef>
              <a:buFontTx/>
              <a:buNone/>
            </a:pPr>
            <a:r>
              <a:rPr lang="en-US" altLang="en-US" sz="1800" dirty="0">
                <a:latin typeface="Cooper Black" panose="0208090404030B020404" pitchFamily="18" charset="0"/>
              </a:rPr>
              <a:t>	6. Monthly Mail-outs, Social Media, Radio, TV, etc. Advertisements.</a:t>
            </a:r>
          </a:p>
          <a:p>
            <a:pPr eaLnBrk="1" hangingPunct="1">
              <a:spcBef>
                <a:spcPct val="50000"/>
              </a:spcBef>
              <a:buFontTx/>
              <a:buNone/>
            </a:pPr>
            <a:r>
              <a:rPr lang="en-US" altLang="en-US" sz="1800" b="1" dirty="0">
                <a:latin typeface="Cooper Black" panose="0208090404030B020404" pitchFamily="18" charset="0"/>
              </a:rPr>
              <a:t>	7. Church Children’s Picture Bible Clubs.</a:t>
            </a:r>
          </a:p>
          <a:p>
            <a:pPr eaLnBrk="1" hangingPunct="1">
              <a:spcBef>
                <a:spcPct val="50000"/>
              </a:spcBef>
              <a:buFontTx/>
              <a:buNone/>
            </a:pPr>
            <a:r>
              <a:rPr lang="en-US" altLang="en-US" sz="1800" b="1" dirty="0">
                <a:latin typeface="Cooper Black" panose="0208090404030B020404" pitchFamily="18" charset="0"/>
              </a:rPr>
              <a:t>	8. Special Bible distribution events planned by individuals, Groups, 	    Clubs, Teams, etc. </a:t>
            </a:r>
          </a:p>
        </p:txBody>
      </p:sp>
      <p:sp>
        <p:nvSpPr>
          <p:cNvPr id="3" name="Text Box 53">
            <a:extLst>
              <a:ext uri="{FF2B5EF4-FFF2-40B4-BE49-F238E27FC236}">
                <a16:creationId xmlns:a16="http://schemas.microsoft.com/office/drawing/2014/main" id="{FFF86FD1-8504-0CE9-3F78-8707B8F64C80}"/>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a:extLst>
              <a:ext uri="{FF2B5EF4-FFF2-40B4-BE49-F238E27FC236}">
                <a16:creationId xmlns:a16="http://schemas.microsoft.com/office/drawing/2014/main" id="{63F399D5-25D7-51D5-A1B0-8BD7F3587FB0}"/>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20484" name="Text Box 5">
            <a:extLst>
              <a:ext uri="{FF2B5EF4-FFF2-40B4-BE49-F238E27FC236}">
                <a16:creationId xmlns:a16="http://schemas.microsoft.com/office/drawing/2014/main" id="{21032B78-A6F7-2487-5A4F-0FC53833D14D}"/>
              </a:ext>
            </a:extLst>
          </p:cNvPr>
          <p:cNvSpPr txBox="1">
            <a:spLocks noChangeArrowheads="1"/>
          </p:cNvSpPr>
          <p:nvPr/>
        </p:nvSpPr>
        <p:spPr bwMode="auto">
          <a:xfrm>
            <a:off x="609600" y="925513"/>
            <a:ext cx="8789988" cy="3178175"/>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a:t>
            </a:r>
            <a:r>
              <a:rPr lang="en-US" altLang="en-US" sz="1300" dirty="0" err="1">
                <a:latin typeface="Arial Black" panose="020B0A04020102020204" pitchFamily="34" charset="0"/>
              </a:rPr>
              <a:t>ToolBox</a:t>
            </a:r>
            <a:r>
              <a:rPr lang="en-US" altLang="en-US" sz="1300" dirty="0">
                <a:latin typeface="Arial Black" panose="020B0A04020102020204" pitchFamily="34" charset="0"/>
              </a:rPr>
              <a:t> App’s is rapidly becoming available. The state-of-the-art Platform Toolbox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hlinkClick r:id="rId2"/>
              </a:rPr>
              <a:t>.org</a:t>
            </a:r>
            <a:r>
              <a:rPr lang="en-US" altLang="en-US" sz="1300" dirty="0">
                <a:solidFill>
                  <a:schemeClr val="accent5">
                    <a:lumMod val="50000"/>
                  </a:schemeClr>
                </a:solidFill>
                <a:latin typeface="Arial Black" panose="020B0A04020102020204" pitchFamily="34" charset="0"/>
              </a:rPr>
              <a:t>, </a:t>
            </a:r>
            <a:r>
              <a:rPr lang="en-US" altLang="en-US" sz="1300" dirty="0">
                <a:latin typeface="Arial Black" panose="020B0A04020102020204" pitchFamily="34" charset="0"/>
              </a:rPr>
              <a:t>the </a:t>
            </a:r>
            <a:r>
              <a:rPr lang="en-US" altLang="en-US" sz="1300" dirty="0">
                <a:latin typeface="Arial Black" panose="020B0A04020102020204" pitchFamily="34" charset="0"/>
                <a:hlinkClick r:id="rId3"/>
              </a:rPr>
              <a:t>www.UsSowingSeed.org</a:t>
            </a:r>
            <a:r>
              <a:rPr lang="en-US" altLang="en-US" sz="1300" dirty="0">
                <a:latin typeface="Arial Black" panose="020B0A04020102020204" pitchFamily="34" charset="0"/>
              </a:rPr>
              <a:t> Web App, and the </a:t>
            </a:r>
            <a:r>
              <a:rPr lang="en-US" altLang="en-US" sz="1300" dirty="0">
                <a:latin typeface="Arial Black" panose="020B0A04020102020204" pitchFamily="34" charset="0"/>
                <a:hlinkClick r:id="rId4"/>
              </a:rPr>
              <a:t>www.B4EE.org</a:t>
            </a:r>
            <a:r>
              <a:rPr lang="en-US" altLang="en-US" sz="1300" dirty="0">
                <a:latin typeface="Arial Black" panose="020B0A04020102020204" pitchFamily="34" charset="0"/>
              </a:rPr>
              <a:t> Web App, when available, may be used. </a:t>
            </a: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for our current End-time push. I believe God gave America another special chance to complete this Project November 5, 2024.</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This new technology must be applied now to instantaneously allow immediate, collaborative, and complete integration and proof of Great Commission completion.</a:t>
            </a:r>
          </a:p>
          <a:p>
            <a:pPr eaLnBrk="1" hangingPunct="1">
              <a:spcBef>
                <a:spcPct val="50000"/>
              </a:spcBef>
              <a:buFontTx/>
              <a:buAutoNum type="arabicPeriod" startAt="4"/>
              <a:defRPr/>
            </a:pPr>
            <a:r>
              <a:rPr lang="en-US" altLang="en-US" sz="1300" dirty="0">
                <a:latin typeface="Arial Black" panose="020B0A04020102020204" pitchFamily="34" charset="0"/>
              </a:rPr>
              <a:t>God will be glorified when we use all means to fill his Universal Church, with “Living Stones”, those believers Jesus has and will grant new life for Eternity.                    </a:t>
            </a:r>
          </a:p>
        </p:txBody>
      </p:sp>
      <p:sp>
        <p:nvSpPr>
          <p:cNvPr id="2" name="Text Box 53">
            <a:extLst>
              <a:ext uri="{FF2B5EF4-FFF2-40B4-BE49-F238E27FC236}">
                <a16:creationId xmlns:a16="http://schemas.microsoft.com/office/drawing/2014/main" id="{E9D459C9-3727-6D83-E2F6-F18E1A5F7072}"/>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a:extLst>
              <a:ext uri="{FF2B5EF4-FFF2-40B4-BE49-F238E27FC236}">
                <a16:creationId xmlns:a16="http://schemas.microsoft.com/office/drawing/2014/main" id="{4404E3EB-0517-CF91-B673-3A3825A7C676}"/>
              </a:ext>
            </a:extLst>
          </p:cNvPr>
          <p:cNvSpPr txBox="1">
            <a:spLocks noChangeArrowheads="1"/>
          </p:cNvSpPr>
          <p:nvPr/>
        </p:nvSpPr>
        <p:spPr bwMode="auto">
          <a:xfrm>
            <a:off x="660400" y="1154113"/>
            <a:ext cx="8789988" cy="266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Arial Black" panose="020B0A04020102020204" pitchFamily="34" charset="0"/>
              </a:rPr>
              <a:t>Let’s look at a Church example:</a:t>
            </a:r>
          </a:p>
          <a:p>
            <a:pPr eaLnBrk="1" hangingPunct="1">
              <a:spcBef>
                <a:spcPct val="50000"/>
              </a:spcBef>
              <a:buFontTx/>
              <a:buAutoNum type="arabicPeriod"/>
            </a:pPr>
            <a:r>
              <a:rPr lang="en-US" altLang="en-US" sz="1400" dirty="0">
                <a:latin typeface="Arial Black" panose="020B0A04020102020204" pitchFamily="34" charset="0"/>
              </a:rPr>
              <a:t>East Mountain Baptist Church (EMBC), in Gilmer/Longview, Texas has now been implementing this App with a Leadership Team, and 10 Group Leaders for a couple years. House to House Street Stewart Bible deliverers have also begun placing a </a:t>
            </a:r>
            <a:r>
              <a:rPr lang="en-US" altLang="en-US" sz="1400" dirty="0" err="1">
                <a:latin typeface="Arial Black" panose="020B0A04020102020204" pitchFamily="34" charset="0"/>
              </a:rPr>
              <a:t>Zonderkidz</a:t>
            </a:r>
            <a:r>
              <a:rPr lang="en-US" altLang="en-US" sz="1400" dirty="0">
                <a:latin typeface="Arial Black" panose="020B0A04020102020204" pitchFamily="34" charset="0"/>
              </a:rPr>
              <a:t> © Children’s Picture Bible at each residence doorstep in our selected 3-1/2 Mile “Jerusalem” Radius Area. Good records are being kept in a Cloud4Christ.org App, UsSowingSeed.org. Street by Street multiple-type Bible distribution will begin in January 2025 using our B4EE.org App. EMBC is now serving as the Launch and Lead Church to assure this work is performed throughout the USA’s ~160 million residence families, in 3 years. Exceptional people are being placed in service.</a:t>
            </a:r>
          </a:p>
          <a:p>
            <a:pPr eaLnBrk="1" hangingPunct="1">
              <a:spcBef>
                <a:spcPct val="50000"/>
              </a:spcBef>
              <a:buFontTx/>
              <a:buNone/>
            </a:pPr>
            <a:r>
              <a:rPr lang="en-US" altLang="en-US" sz="1400" dirty="0">
                <a:latin typeface="Arial Black" panose="020B0A04020102020204" pitchFamily="34" charset="0"/>
              </a:rPr>
              <a:t>	Evangelism, Mentoring, and Training, etc. are required.</a:t>
            </a:r>
            <a:endParaRPr lang="en-US" altLang="en-US" sz="1600" dirty="0">
              <a:latin typeface="Arial Black" panose="020B0A04020102020204" pitchFamily="34" charset="0"/>
            </a:endParaRPr>
          </a:p>
        </p:txBody>
      </p:sp>
      <p:sp>
        <p:nvSpPr>
          <p:cNvPr id="21507" name="Text Box 8">
            <a:extLst>
              <a:ext uri="{FF2B5EF4-FFF2-40B4-BE49-F238E27FC236}">
                <a16:creationId xmlns:a16="http://schemas.microsoft.com/office/drawing/2014/main" id="{76FF6828-2E88-E40F-C909-AF18DDC9BF7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3" name="Text Box 53">
            <a:extLst>
              <a:ext uri="{FF2B5EF4-FFF2-40B4-BE49-F238E27FC236}">
                <a16:creationId xmlns:a16="http://schemas.microsoft.com/office/drawing/2014/main" id="{067A96B8-748A-CA03-045E-8A5D35F27891}"/>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a:extLst>
              <a:ext uri="{FF2B5EF4-FFF2-40B4-BE49-F238E27FC236}">
                <a16:creationId xmlns:a16="http://schemas.microsoft.com/office/drawing/2014/main" id="{241CA023-4D18-F1BE-032D-169014CFB80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2531" name="Text Box 4">
            <a:extLst>
              <a:ext uri="{FF2B5EF4-FFF2-40B4-BE49-F238E27FC236}">
                <a16:creationId xmlns:a16="http://schemas.microsoft.com/office/drawing/2014/main" id="{297AF4E4-43C0-899C-0C74-AFB173296230}"/>
              </a:ext>
            </a:extLst>
          </p:cNvPr>
          <p:cNvSpPr txBox="1">
            <a:spLocks noChangeArrowheads="1"/>
          </p:cNvSpPr>
          <p:nvPr/>
        </p:nvSpPr>
        <p:spPr bwMode="auto">
          <a:xfrm>
            <a:off x="671513" y="1382713"/>
            <a:ext cx="8701087"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Eleven  Related Universal Elements for </a:t>
            </a:r>
            <a:r>
              <a:rPr lang="en-US" altLang="en-US" sz="1800" u="sng" dirty="0" err="1">
                <a:solidFill>
                  <a:srgbClr val="6B6BF9"/>
                </a:solidFill>
                <a:latin typeface="Arial Black" panose="020B0A04020102020204" pitchFamily="34" charset="0"/>
              </a:rPr>
              <a:t>Missuions</a:t>
            </a:r>
            <a:r>
              <a:rPr lang="en-US" altLang="en-US" sz="1800" u="sng" dirty="0">
                <a:solidFill>
                  <a:srgbClr val="6B6BF9"/>
                </a:solidFill>
                <a:latin typeface="Arial Black" panose="020B0A04020102020204" pitchFamily="34" charset="0"/>
              </a:rPr>
              <a:t>/Churches:</a:t>
            </a:r>
          </a:p>
          <a:p>
            <a:pPr eaLnBrk="1" hangingPunct="1">
              <a:spcBef>
                <a:spcPct val="50000"/>
              </a:spcBef>
              <a:buFontTx/>
              <a:buNone/>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Priorities given to </a:t>
            </a:r>
            <a:r>
              <a:rPr lang="en-US" altLang="en-US" sz="1800" dirty="0">
                <a:latin typeface="Arial Black" panose="020B0A04020102020204" pitchFamily="34" charset="0"/>
                <a:hlinkClick r:id="rId2"/>
              </a:rPr>
              <a:t>www.Cloud4Christ.org</a:t>
            </a:r>
            <a:r>
              <a:rPr lang="en-US" altLang="en-US" sz="1800" dirty="0">
                <a:latin typeface="Arial Black" panose="020B0A04020102020204" pitchFamily="34" charset="0"/>
              </a:rPr>
              <a:t> Software development, and implementation via its ~29 + App’s</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Identify and Disciple All Church Members</a:t>
            </a:r>
          </a:p>
        </p:txBody>
      </p:sp>
      <p:sp>
        <p:nvSpPr>
          <p:cNvPr id="3" name="Text Box 53">
            <a:extLst>
              <a:ext uri="{FF2B5EF4-FFF2-40B4-BE49-F238E27FC236}">
                <a16:creationId xmlns:a16="http://schemas.microsoft.com/office/drawing/2014/main" id="{9CB8FDFC-946A-EF24-3149-541E8F2F3B18}"/>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17F87B19-98E0-5E33-0CF1-76ADE00F2862}"/>
              </a:ext>
            </a:extLst>
          </p:cNvPr>
          <p:cNvSpPr txBox="1">
            <a:spLocks noChangeArrowheads="1"/>
          </p:cNvSpPr>
          <p:nvPr/>
        </p:nvSpPr>
        <p:spPr bwMode="auto">
          <a:xfrm>
            <a:off x="671513" y="1306513"/>
            <a:ext cx="8789987" cy="352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u="sng" dirty="0">
                <a:solidFill>
                  <a:srgbClr val="6B6BF9"/>
                </a:solidFill>
                <a:latin typeface="Arial Black" panose="020B0A04020102020204" pitchFamily="34" charset="0"/>
              </a:rPr>
              <a:t>Eleven Universal Elements for Churches/Missions-Continued:</a:t>
            </a:r>
          </a:p>
          <a:p>
            <a:pPr eaLnBrk="1" hangingPunct="1">
              <a:spcBef>
                <a:spcPct val="50000"/>
              </a:spcBef>
              <a:buFontTx/>
              <a:buAutoNum type="arabicPeriod" startAt="6"/>
            </a:pPr>
            <a:r>
              <a:rPr lang="en-US" altLang="en-US" sz="1600" dirty="0">
                <a:latin typeface="Arial Black" panose="020B0A04020102020204" pitchFamily="34" charset="0"/>
              </a:rPr>
              <a:t>Place Each Church Member in Position(s) based on their spiritual gift(s)     and interests</a:t>
            </a:r>
          </a:p>
          <a:p>
            <a:pPr eaLnBrk="1" hangingPunct="1">
              <a:spcBef>
                <a:spcPct val="50000"/>
              </a:spcBef>
              <a:buFontTx/>
              <a:buNone/>
            </a:pPr>
            <a:r>
              <a:rPr lang="en-US" altLang="en-US" sz="1600" dirty="0">
                <a:latin typeface="Arial Black" panose="020B0A04020102020204" pitchFamily="34" charset="0"/>
              </a:rPr>
              <a:t>7.	Train All Church Members for Great Commission Work in their “Jerusalem” Radius Area, and beyond</a:t>
            </a:r>
          </a:p>
          <a:p>
            <a:pPr eaLnBrk="1" hangingPunct="1">
              <a:spcBef>
                <a:spcPct val="50000"/>
              </a:spcBef>
              <a:buFontTx/>
              <a:buNone/>
            </a:pPr>
            <a:r>
              <a:rPr lang="en-US" altLang="en-US" sz="1600" dirty="0">
                <a:latin typeface="Arial Black" panose="020B0A04020102020204" pitchFamily="34" charset="0"/>
              </a:rPr>
              <a:t>8.	Saturate your selected “Jerusalem” Radius Area through Ministry, Evangelism, Fellowship, Connection, etc. </a:t>
            </a:r>
          </a:p>
          <a:p>
            <a:pPr eaLnBrk="1" hangingPunct="1">
              <a:spcBef>
                <a:spcPct val="50000"/>
              </a:spcBef>
              <a:buFontTx/>
              <a:buNone/>
            </a:pPr>
            <a:r>
              <a:rPr lang="en-US" altLang="en-US" sz="1600" dirty="0">
                <a:latin typeface="Arial Black" panose="020B0A04020102020204" pitchFamily="34" charset="0"/>
              </a:rPr>
              <a:t>9.	Assimilate Community People to Church Membership &amp; Ministry</a:t>
            </a:r>
          </a:p>
          <a:p>
            <a:pPr eaLnBrk="1" hangingPunct="1">
              <a:spcBef>
                <a:spcPct val="50000"/>
              </a:spcBef>
              <a:buFontTx/>
              <a:buNone/>
            </a:pPr>
            <a:r>
              <a:rPr lang="en-US" altLang="en-US" sz="1600" dirty="0">
                <a:latin typeface="Arial Black" panose="020B0A04020102020204" pitchFamily="34" charset="0"/>
              </a:rPr>
              <a:t>10. Lead All Church Members to also support and Lead in “Judea”, “Samaria”   and “Uttermost Parts of the Earth” areas</a:t>
            </a:r>
          </a:p>
          <a:p>
            <a:pPr eaLnBrk="1" hangingPunct="1">
              <a:spcBef>
                <a:spcPct val="50000"/>
              </a:spcBef>
              <a:buFontTx/>
              <a:buNone/>
            </a:pPr>
            <a:r>
              <a:rPr lang="en-US" altLang="en-US" sz="1600" dirty="0">
                <a:latin typeface="Arial Black" panose="020B0A04020102020204" pitchFamily="34" charset="0"/>
              </a:rPr>
              <a:t>11. Giving.</a:t>
            </a:r>
          </a:p>
        </p:txBody>
      </p:sp>
      <p:sp>
        <p:nvSpPr>
          <p:cNvPr id="23555" name="Text Box 6">
            <a:extLst>
              <a:ext uri="{FF2B5EF4-FFF2-40B4-BE49-F238E27FC236}">
                <a16:creationId xmlns:a16="http://schemas.microsoft.com/office/drawing/2014/main" id="{F7D182D9-BB51-0C4E-5972-FFF5ACE12600}"/>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3" name="Text Box 53">
            <a:extLst>
              <a:ext uri="{FF2B5EF4-FFF2-40B4-BE49-F238E27FC236}">
                <a16:creationId xmlns:a16="http://schemas.microsoft.com/office/drawing/2014/main" id="{CDD3F503-F876-AC7C-C60A-42EA825EA583}"/>
              </a:ext>
            </a:extLst>
          </p:cNvPr>
          <p:cNvSpPr txBox="1">
            <a:spLocks noChangeArrowheads="1"/>
          </p:cNvSpPr>
          <p:nvPr/>
        </p:nvSpPr>
        <p:spPr bwMode="auto">
          <a:xfrm>
            <a:off x="381000" y="78354"/>
            <a:ext cx="9296400" cy="5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dirty="0">
                <a:solidFill>
                  <a:srgbClr val="FF0000"/>
                </a:solidFill>
                <a:latin typeface="Cooper Black" panose="0208090404030B020404" pitchFamily="18" charset="0"/>
              </a:rPr>
              <a:t>4. “My Organization Group </a:t>
            </a:r>
            <a:r>
              <a:rPr lang="en-US" altLang="en-US" sz="1400" dirty="0" err="1">
                <a:solidFill>
                  <a:srgbClr val="FF0000"/>
                </a:solidFill>
                <a:latin typeface="Cooper Black" panose="0208090404030B020404" pitchFamily="18" charset="0"/>
              </a:rPr>
              <a:t>Zonderkidz</a:t>
            </a:r>
            <a:r>
              <a:rPr lang="en-US" altLang="en-US" sz="1400" dirty="0">
                <a:solidFill>
                  <a:srgbClr val="FF0000"/>
                </a:solidFill>
                <a:latin typeface="Cooper Black" panose="0208090404030B020404" pitchFamily="18" charset="0"/>
              </a:rPr>
              <a:t> © Children’s Picture Bible Legacy Distribution Within Missions, Churches, Christian and Store-Front Organizations Walls” Instructions ©</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20364</TotalTime>
  <Words>2493</Words>
  <Application>Microsoft Office PowerPoint</Application>
  <PresentationFormat>Custom</PresentationFormat>
  <Paragraphs>208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Congenial Black</vt:lpstr>
      <vt:lpstr>Cooper Black</vt:lpstr>
      <vt:lpstr>Google Sans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2500</cp:revision>
  <cp:lastPrinted>2024-11-28T00:34:56Z</cp:lastPrinted>
  <dcterms:created xsi:type="dcterms:W3CDTF">2006-10-04T15:05:18Z</dcterms:created>
  <dcterms:modified xsi:type="dcterms:W3CDTF">2025-01-07T04:53:13Z</dcterms:modified>
</cp:coreProperties>
</file>