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015" r:id="rId2"/>
    <p:sldId id="393" r:id="rId3"/>
    <p:sldId id="452" r:id="rId4"/>
    <p:sldId id="435" r:id="rId5"/>
    <p:sldId id="394" r:id="rId6"/>
    <p:sldId id="408" r:id="rId7"/>
    <p:sldId id="409" r:id="rId8"/>
    <p:sldId id="440" r:id="rId9"/>
    <p:sldId id="455" r:id="rId10"/>
    <p:sldId id="456" r:id="rId11"/>
    <p:sldId id="460" r:id="rId12"/>
    <p:sldId id="461" r:id="rId13"/>
    <p:sldId id="454" r:id="rId14"/>
    <p:sldId id="457" r:id="rId15"/>
    <p:sldId id="266" r:id="rId16"/>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99"/>
    <a:srgbClr val="FF0000"/>
    <a:srgbClr val="CC6600"/>
    <a:srgbClr val="CC99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A594A-E998-4A22-9EDF-1F2A135A9A7A}" v="3" dt="2025-01-27T15:06:19.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94660"/>
  </p:normalViewPr>
  <p:slideViewPr>
    <p:cSldViewPr snapToGrid="0">
      <p:cViewPr varScale="1">
        <p:scale>
          <a:sx n="122" d="100"/>
          <a:sy n="122" d="100"/>
        </p:scale>
        <p:origin x="1374" y="96"/>
      </p:cViewPr>
      <p:guideLst>
        <p:guide orient="horz" pos="1783"/>
        <p:guide pos="31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C1983FB-A236-477B-BE9D-B5759A9A800C}"/>
    <pc:docChg chg="undo custSel addSld delSld modSld">
      <pc:chgData name="Bill Mays" userId="0fb9eb23-65ad-4b86-80ec-f3178d1d81af" providerId="ADAL" clId="{0C1983FB-A236-477B-BE9D-B5759A9A800C}" dt="2024-08-31T23:33:24.976" v="1924" actId="20577"/>
      <pc:docMkLst>
        <pc:docMk/>
      </pc:docMkLst>
      <pc:sldChg chg="modSp del mod">
        <pc:chgData name="Bill Mays" userId="0fb9eb23-65ad-4b86-80ec-f3178d1d81af" providerId="ADAL" clId="{0C1983FB-A236-477B-BE9D-B5759A9A800C}" dt="2024-08-31T23:18:16.572" v="1689" actId="47"/>
        <pc:sldMkLst>
          <pc:docMk/>
          <pc:sldMk cId="0" sldId="391"/>
        </pc:sldMkLst>
      </pc:sldChg>
      <pc:sldChg chg="addSp delSp modSp mod">
        <pc:chgData name="Bill Mays" userId="0fb9eb23-65ad-4b86-80ec-f3178d1d81af" providerId="ADAL" clId="{0C1983FB-A236-477B-BE9D-B5759A9A800C}" dt="2024-08-31T23:26:34.885" v="1855" actId="20577"/>
        <pc:sldMkLst>
          <pc:docMk/>
          <pc:sldMk cId="0" sldId="393"/>
        </pc:sldMkLst>
      </pc:sldChg>
      <pc:sldChg chg="addSp delSp modSp mod">
        <pc:chgData name="Bill Mays" userId="0fb9eb23-65ad-4b86-80ec-f3178d1d81af" providerId="ADAL" clId="{0C1983FB-A236-477B-BE9D-B5759A9A800C}" dt="2024-08-31T23:19:07.543" v="1699"/>
        <pc:sldMkLst>
          <pc:docMk/>
          <pc:sldMk cId="0" sldId="394"/>
        </pc:sldMkLst>
      </pc:sldChg>
      <pc:sldChg chg="addSp delSp modSp mod">
        <pc:chgData name="Bill Mays" userId="0fb9eb23-65ad-4b86-80ec-f3178d1d81af" providerId="ADAL" clId="{0C1983FB-A236-477B-BE9D-B5759A9A800C}" dt="2024-08-31T23:33:24.976" v="1924" actId="20577"/>
        <pc:sldMkLst>
          <pc:docMk/>
          <pc:sldMk cId="0" sldId="408"/>
        </pc:sldMkLst>
      </pc:sldChg>
      <pc:sldChg chg="addSp delSp modSp">
        <pc:chgData name="Bill Mays" userId="0fb9eb23-65ad-4b86-80ec-f3178d1d81af" providerId="ADAL" clId="{0C1983FB-A236-477B-BE9D-B5759A9A800C}" dt="2024-08-31T23:19:21.646" v="1703"/>
        <pc:sldMkLst>
          <pc:docMk/>
          <pc:sldMk cId="0" sldId="409"/>
        </pc:sldMkLst>
      </pc:sldChg>
      <pc:sldChg chg="addSp delSp modSp mod">
        <pc:chgData name="Bill Mays" userId="0fb9eb23-65ad-4b86-80ec-f3178d1d81af" providerId="ADAL" clId="{0C1983FB-A236-477B-BE9D-B5759A9A800C}" dt="2024-08-31T23:31:35.622" v="1923" actId="6549"/>
        <pc:sldMkLst>
          <pc:docMk/>
          <pc:sldMk cId="0" sldId="435"/>
        </pc:sldMkLst>
      </pc:sldChg>
      <pc:sldChg chg="addSp delSp modSp mod">
        <pc:chgData name="Bill Mays" userId="0fb9eb23-65ad-4b86-80ec-f3178d1d81af" providerId="ADAL" clId="{0C1983FB-A236-477B-BE9D-B5759A9A800C}" dt="2024-08-31T23:19:30.159" v="1705"/>
        <pc:sldMkLst>
          <pc:docMk/>
          <pc:sldMk cId="0" sldId="440"/>
        </pc:sldMkLst>
      </pc:sldChg>
      <pc:sldChg chg="addSp delSp modSp mod">
        <pc:chgData name="Bill Mays" userId="0fb9eb23-65ad-4b86-80ec-f3178d1d81af" providerId="ADAL" clId="{0C1983FB-A236-477B-BE9D-B5759A9A800C}" dt="2024-08-31T23:29:32.994" v="1894" actId="20577"/>
        <pc:sldMkLst>
          <pc:docMk/>
          <pc:sldMk cId="0" sldId="452"/>
        </pc:sldMkLst>
      </pc:sldChg>
      <pc:sldChg chg="addSp delSp modSp mod">
        <pc:chgData name="Bill Mays" userId="0fb9eb23-65ad-4b86-80ec-f3178d1d81af" providerId="ADAL" clId="{0C1983FB-A236-477B-BE9D-B5759A9A800C}" dt="2024-08-31T23:20:20.716" v="1715"/>
        <pc:sldMkLst>
          <pc:docMk/>
          <pc:sldMk cId="0" sldId="454"/>
        </pc:sldMkLst>
      </pc:sldChg>
      <pc:sldChg chg="addSp delSp modSp mod">
        <pc:chgData name="Bill Mays" userId="0fb9eb23-65ad-4b86-80ec-f3178d1d81af" providerId="ADAL" clId="{0C1983FB-A236-477B-BE9D-B5759A9A800C}" dt="2024-08-31T23:19:37.292" v="1707"/>
        <pc:sldMkLst>
          <pc:docMk/>
          <pc:sldMk cId="0" sldId="455"/>
        </pc:sldMkLst>
      </pc:sldChg>
      <pc:sldChg chg="addSp delSp modSp mod">
        <pc:chgData name="Bill Mays" userId="0fb9eb23-65ad-4b86-80ec-f3178d1d81af" providerId="ADAL" clId="{0C1983FB-A236-477B-BE9D-B5759A9A800C}" dt="2024-08-31T23:19:45.058" v="1709"/>
        <pc:sldMkLst>
          <pc:docMk/>
          <pc:sldMk cId="0" sldId="456"/>
        </pc:sldMkLst>
      </pc:sldChg>
      <pc:sldChg chg="addSp delSp modSp mod">
        <pc:chgData name="Bill Mays" userId="0fb9eb23-65ad-4b86-80ec-f3178d1d81af" providerId="ADAL" clId="{0C1983FB-A236-477B-BE9D-B5759A9A800C}" dt="2024-08-31T23:20:29.009" v="1717"/>
        <pc:sldMkLst>
          <pc:docMk/>
          <pc:sldMk cId="0" sldId="457"/>
        </pc:sldMkLst>
      </pc:sldChg>
      <pc:sldChg chg="addSp delSp modSp del">
        <pc:chgData name="Bill Mays" userId="0fb9eb23-65ad-4b86-80ec-f3178d1d81af" providerId="ADAL" clId="{0C1983FB-A236-477B-BE9D-B5759A9A800C}" dt="2024-08-26T20:26:50.106" v="1497" actId="47"/>
        <pc:sldMkLst>
          <pc:docMk/>
          <pc:sldMk cId="0" sldId="459"/>
        </pc:sldMkLst>
      </pc:sldChg>
      <pc:sldChg chg="addSp delSp modSp mod">
        <pc:chgData name="Bill Mays" userId="0fb9eb23-65ad-4b86-80ec-f3178d1d81af" providerId="ADAL" clId="{0C1983FB-A236-477B-BE9D-B5759A9A800C}" dt="2024-08-31T23:19:53.969" v="1711"/>
        <pc:sldMkLst>
          <pc:docMk/>
          <pc:sldMk cId="0" sldId="460"/>
        </pc:sldMkLst>
      </pc:sldChg>
      <pc:sldChg chg="addSp delSp modSp mod">
        <pc:chgData name="Bill Mays" userId="0fb9eb23-65ad-4b86-80ec-f3178d1d81af" providerId="ADAL" clId="{0C1983FB-A236-477B-BE9D-B5759A9A800C}" dt="2024-08-31T23:20:05.281" v="1713"/>
        <pc:sldMkLst>
          <pc:docMk/>
          <pc:sldMk cId="0" sldId="461"/>
        </pc:sldMkLst>
      </pc:sldChg>
      <pc:sldChg chg="modSp add del mod">
        <pc:chgData name="Bill Mays" userId="0fb9eb23-65ad-4b86-80ec-f3178d1d81af" providerId="ADAL" clId="{0C1983FB-A236-477B-BE9D-B5759A9A800C}" dt="2024-08-31T23:21:54.481" v="1721" actId="47"/>
        <pc:sldMkLst>
          <pc:docMk/>
          <pc:sldMk cId="0" sldId="1014"/>
        </pc:sldMkLst>
      </pc:sldChg>
      <pc:sldChg chg="addSp delSp modSp add">
        <pc:chgData name="Bill Mays" userId="0fb9eb23-65ad-4b86-80ec-f3178d1d81af" providerId="ADAL" clId="{0C1983FB-A236-477B-BE9D-B5759A9A800C}" dt="2024-08-31T23:18:29.152" v="1691" actId="1076"/>
        <pc:sldMkLst>
          <pc:docMk/>
          <pc:sldMk cId="0" sldId="1015"/>
        </pc:sldMkLst>
      </pc:sldChg>
      <pc:sldChg chg="modSp add mod">
        <pc:chgData name="Bill Mays" userId="0fb9eb23-65ad-4b86-80ec-f3178d1d81af" providerId="ADAL" clId="{0C1983FB-A236-477B-BE9D-B5759A9A800C}" dt="2024-08-31T23:21:41.174" v="1720" actId="20577"/>
        <pc:sldMkLst>
          <pc:docMk/>
          <pc:sldMk cId="0" sldId="1016"/>
        </pc:sldMkLst>
      </pc:sldChg>
    </pc:docChg>
  </pc:docChgLst>
  <pc:docChgLst>
    <pc:chgData name="Bill Mays" userId="0fb9eb23-65ad-4b86-80ec-f3178d1d81af" providerId="ADAL" clId="{44F7D3A2-C46B-4ABE-95F1-5D92AC0D211F}"/>
    <pc:docChg chg="delSld modSld sldOrd">
      <pc:chgData name="Bill Mays" userId="0fb9eb23-65ad-4b86-80ec-f3178d1d81af" providerId="ADAL" clId="{44F7D3A2-C46B-4ABE-95F1-5D92AC0D211F}" dt="2024-10-01T02:40:24.875" v="11" actId="20577"/>
      <pc:docMkLst>
        <pc:docMk/>
      </pc:docMkLst>
      <pc:sldChg chg="modSp mod">
        <pc:chgData name="Bill Mays" userId="0fb9eb23-65ad-4b86-80ec-f3178d1d81af" providerId="ADAL" clId="{44F7D3A2-C46B-4ABE-95F1-5D92AC0D211F}" dt="2024-10-01T02:37:14.089" v="9" actId="1036"/>
        <pc:sldMkLst>
          <pc:docMk/>
          <pc:sldMk cId="0" sldId="393"/>
        </pc:sldMkLst>
      </pc:sldChg>
      <pc:sldChg chg="modSp mod">
        <pc:chgData name="Bill Mays" userId="0fb9eb23-65ad-4b86-80ec-f3178d1d81af" providerId="ADAL" clId="{44F7D3A2-C46B-4ABE-95F1-5D92AC0D211F}" dt="2024-10-01T02:40:24.875" v="11" actId="20577"/>
        <pc:sldMkLst>
          <pc:docMk/>
          <pc:sldMk cId="0" sldId="408"/>
        </pc:sldMkLst>
      </pc:sldChg>
      <pc:sldChg chg="del">
        <pc:chgData name="Bill Mays" userId="0fb9eb23-65ad-4b86-80ec-f3178d1d81af" providerId="ADAL" clId="{44F7D3A2-C46B-4ABE-95F1-5D92AC0D211F}" dt="2024-09-28T12:49:51.854" v="0" actId="47"/>
        <pc:sldMkLst>
          <pc:docMk/>
          <pc:sldMk cId="0" sldId="1016"/>
        </pc:sldMkLst>
      </pc:sldChg>
      <pc:sldChg chg="modSp mod ord">
        <pc:chgData name="Bill Mays" userId="0fb9eb23-65ad-4b86-80ec-f3178d1d81af" providerId="ADAL" clId="{44F7D3A2-C46B-4ABE-95F1-5D92AC0D211F}" dt="2024-09-28T12:50:18.674" v="4" actId="20577"/>
        <pc:sldMkLst>
          <pc:docMk/>
          <pc:sldMk cId="3543236255" sldId="1088"/>
        </pc:sldMkLst>
      </pc:sldChg>
    </pc:docChg>
  </pc:docChgLst>
  <pc:docChgLst>
    <pc:chgData name="Bill Mays" userId="0fb9eb23-65ad-4b86-80ec-f3178d1d81af" providerId="ADAL" clId="{803A594A-E998-4A22-9EDF-1F2A135A9A7A}"/>
    <pc:docChg chg="delSld modSld">
      <pc:chgData name="Bill Mays" userId="0fb9eb23-65ad-4b86-80ec-f3178d1d81af" providerId="ADAL" clId="{803A594A-E998-4A22-9EDF-1F2A135A9A7A}" dt="2025-01-27T15:06:27.166" v="50" actId="1076"/>
      <pc:docMkLst>
        <pc:docMk/>
      </pc:docMkLst>
      <pc:sldChg chg="modSp mod">
        <pc:chgData name="Bill Mays" userId="0fb9eb23-65ad-4b86-80ec-f3178d1d81af" providerId="ADAL" clId="{803A594A-E998-4A22-9EDF-1F2A135A9A7A}" dt="2025-01-10T01:39:56.461" v="43" actId="6549"/>
        <pc:sldMkLst>
          <pc:docMk/>
          <pc:sldMk cId="0" sldId="266"/>
        </pc:sldMkLst>
        <pc:spChg chg="mod">
          <ac:chgData name="Bill Mays" userId="0fb9eb23-65ad-4b86-80ec-f3178d1d81af" providerId="ADAL" clId="{803A594A-E998-4A22-9EDF-1F2A135A9A7A}" dt="2025-01-10T01:39:56.461" v="43" actId="6549"/>
          <ac:spMkLst>
            <pc:docMk/>
            <pc:sldMk cId="0" sldId="266"/>
            <ac:spMk id="1300491" creationId="{14F30BE2-7C4A-AF6E-4355-71F85FC4CDCE}"/>
          </ac:spMkLst>
        </pc:spChg>
      </pc:sldChg>
      <pc:sldChg chg="modSp mod">
        <pc:chgData name="Bill Mays" userId="0fb9eb23-65ad-4b86-80ec-f3178d1d81af" providerId="ADAL" clId="{803A594A-E998-4A22-9EDF-1F2A135A9A7A}" dt="2025-01-10T01:31:34.544" v="10" actId="6549"/>
        <pc:sldMkLst>
          <pc:docMk/>
          <pc:sldMk cId="0" sldId="435"/>
        </pc:sldMkLst>
        <pc:spChg chg="mod">
          <ac:chgData name="Bill Mays" userId="0fb9eb23-65ad-4b86-80ec-f3178d1d81af" providerId="ADAL" clId="{803A594A-E998-4A22-9EDF-1F2A135A9A7A}" dt="2025-01-10T01:31:34.544" v="10" actId="6549"/>
          <ac:spMkLst>
            <pc:docMk/>
            <pc:sldMk cId="0" sldId="435"/>
            <ac:spMk id="17411" creationId="{67562902-7888-9E80-4B0A-7036079FA7D9}"/>
          </ac:spMkLst>
        </pc:spChg>
      </pc:sldChg>
      <pc:sldChg chg="modSp mod">
        <pc:chgData name="Bill Mays" userId="0fb9eb23-65ad-4b86-80ec-f3178d1d81af" providerId="ADAL" clId="{803A594A-E998-4A22-9EDF-1F2A135A9A7A}" dt="2025-01-10T01:29:15.072" v="1" actId="6549"/>
        <pc:sldMkLst>
          <pc:docMk/>
          <pc:sldMk cId="0" sldId="452"/>
        </pc:sldMkLst>
        <pc:spChg chg="mod">
          <ac:chgData name="Bill Mays" userId="0fb9eb23-65ad-4b86-80ec-f3178d1d81af" providerId="ADAL" clId="{803A594A-E998-4A22-9EDF-1F2A135A9A7A}" dt="2025-01-10T01:29:15.072" v="1" actId="6549"/>
          <ac:spMkLst>
            <pc:docMk/>
            <pc:sldMk cId="0" sldId="452"/>
            <ac:spMk id="16387" creationId="{E8E88F19-DBBA-D53D-7FCC-E01E13C0818A}"/>
          </ac:spMkLst>
        </pc:spChg>
      </pc:sldChg>
      <pc:sldChg chg="modSp mod">
        <pc:chgData name="Bill Mays" userId="0fb9eb23-65ad-4b86-80ec-f3178d1d81af" providerId="ADAL" clId="{803A594A-E998-4A22-9EDF-1F2A135A9A7A}" dt="2025-01-10T01:38:02.285" v="36" actId="20577"/>
        <pc:sldMkLst>
          <pc:docMk/>
          <pc:sldMk cId="0" sldId="454"/>
        </pc:sldMkLst>
        <pc:spChg chg="mod">
          <ac:chgData name="Bill Mays" userId="0fb9eb23-65ad-4b86-80ec-f3178d1d81af" providerId="ADAL" clId="{803A594A-E998-4A22-9EDF-1F2A135A9A7A}" dt="2025-01-10T01:38:02.285" v="36" actId="20577"/>
          <ac:spMkLst>
            <pc:docMk/>
            <pc:sldMk cId="0" sldId="454"/>
            <ac:spMk id="27651" creationId="{009A3CB8-5C34-1B33-295C-2F8F24778CE6}"/>
          </ac:spMkLst>
        </pc:spChg>
      </pc:sldChg>
      <pc:sldChg chg="modSp mod">
        <pc:chgData name="Bill Mays" userId="0fb9eb23-65ad-4b86-80ec-f3178d1d81af" providerId="ADAL" clId="{803A594A-E998-4A22-9EDF-1F2A135A9A7A}" dt="2025-01-10T01:34:44.919" v="12" actId="6549"/>
        <pc:sldMkLst>
          <pc:docMk/>
          <pc:sldMk cId="0" sldId="456"/>
        </pc:sldMkLst>
        <pc:spChg chg="mod">
          <ac:chgData name="Bill Mays" userId="0fb9eb23-65ad-4b86-80ec-f3178d1d81af" providerId="ADAL" clId="{803A594A-E998-4A22-9EDF-1F2A135A9A7A}" dt="2025-01-10T01:34:44.919" v="12" actId="6549"/>
          <ac:spMkLst>
            <pc:docMk/>
            <pc:sldMk cId="0" sldId="456"/>
            <ac:spMk id="23555" creationId="{7776C678-E7F0-94EF-20C0-903FB4F4542B}"/>
          </ac:spMkLst>
        </pc:spChg>
      </pc:sldChg>
      <pc:sldChg chg="addSp delSp modSp mod">
        <pc:chgData name="Bill Mays" userId="0fb9eb23-65ad-4b86-80ec-f3178d1d81af" providerId="ADAL" clId="{803A594A-E998-4A22-9EDF-1F2A135A9A7A}" dt="2025-01-27T15:06:27.166" v="50" actId="1076"/>
        <pc:sldMkLst>
          <pc:docMk/>
          <pc:sldMk cId="0" sldId="457"/>
        </pc:sldMkLst>
        <pc:spChg chg="mod">
          <ac:chgData name="Bill Mays" userId="0fb9eb23-65ad-4b86-80ec-f3178d1d81af" providerId="ADAL" clId="{803A594A-E998-4A22-9EDF-1F2A135A9A7A}" dt="2025-01-10T01:39:30.085" v="39" actId="6549"/>
          <ac:spMkLst>
            <pc:docMk/>
            <pc:sldMk cId="0" sldId="457"/>
            <ac:spMk id="28674" creationId="{3ABCCFFC-DC9A-609F-818F-9E90C987C90A}"/>
          </ac:spMkLst>
        </pc:spChg>
        <pc:picChg chg="add mod">
          <ac:chgData name="Bill Mays" userId="0fb9eb23-65ad-4b86-80ec-f3178d1d81af" providerId="ADAL" clId="{803A594A-E998-4A22-9EDF-1F2A135A9A7A}" dt="2025-01-27T15:06:27.166" v="50" actId="1076"/>
          <ac:picMkLst>
            <pc:docMk/>
            <pc:sldMk cId="0" sldId="457"/>
            <ac:picMk id="5" creationId="{C48D4936-1C90-84E6-5E00-BB8403A328C2}"/>
          </ac:picMkLst>
        </pc:picChg>
        <pc:picChg chg="del">
          <ac:chgData name="Bill Mays" userId="0fb9eb23-65ad-4b86-80ec-f3178d1d81af" providerId="ADAL" clId="{803A594A-E998-4A22-9EDF-1F2A135A9A7A}" dt="2025-01-27T15:05:52.287" v="45" actId="21"/>
          <ac:picMkLst>
            <pc:docMk/>
            <pc:sldMk cId="0" sldId="457"/>
            <ac:picMk id="28677" creationId="{2C3AC874-A389-16B5-5427-A0EAD820A811}"/>
          </ac:picMkLst>
        </pc:picChg>
        <pc:picChg chg="del">
          <ac:chgData name="Bill Mays" userId="0fb9eb23-65ad-4b86-80ec-f3178d1d81af" providerId="ADAL" clId="{803A594A-E998-4A22-9EDF-1F2A135A9A7A}" dt="2025-01-27T15:05:39.600" v="44" actId="21"/>
          <ac:picMkLst>
            <pc:docMk/>
            <pc:sldMk cId="0" sldId="457"/>
            <ac:picMk id="28678" creationId="{07869A75-CF5A-9E44-7B0F-B527487D1D29}"/>
          </ac:picMkLst>
        </pc:picChg>
      </pc:sldChg>
      <pc:sldChg chg="del">
        <pc:chgData name="Bill Mays" userId="0fb9eb23-65ad-4b86-80ec-f3178d1d81af" providerId="ADAL" clId="{803A594A-E998-4A22-9EDF-1F2A135A9A7A}" dt="2025-01-10T01:39:07.828" v="37" actId="47"/>
        <pc:sldMkLst>
          <pc:docMk/>
          <pc:sldMk cId="2872222870" sldId="1091"/>
        </pc:sldMkLst>
      </pc:sldChg>
    </pc:docChg>
  </pc:docChgLst>
  <pc:docChgLst>
    <pc:chgData name="Bill Mays" userId="0fb9eb23-65ad-4b86-80ec-f3178d1d81af" providerId="ADAL" clId="{A6F27BEC-3AB1-4CF3-A312-AEE6FAB4F409}"/>
    <pc:docChg chg="undo custSel addSld delSld modSld sldOrd">
      <pc:chgData name="Bill Mays" userId="0fb9eb23-65ad-4b86-80ec-f3178d1d81af" providerId="ADAL" clId="{A6F27BEC-3AB1-4CF3-A312-AEE6FAB4F409}" dt="2024-11-30T15:04:47.591" v="1393" actId="20577"/>
      <pc:docMkLst>
        <pc:docMk/>
      </pc:docMkLst>
      <pc:sldChg chg="addSp delSp modSp add mod ord">
        <pc:chgData name="Bill Mays" userId="0fb9eb23-65ad-4b86-80ec-f3178d1d81af" providerId="ADAL" clId="{A6F27BEC-3AB1-4CF3-A312-AEE6FAB4F409}" dt="2024-11-30T00:31:47.950" v="1077" actId="20577"/>
        <pc:sldMkLst>
          <pc:docMk/>
          <pc:sldMk cId="0" sldId="266"/>
        </pc:sldMkLst>
        <pc:spChg chg="mod">
          <ac:chgData name="Bill Mays" userId="0fb9eb23-65ad-4b86-80ec-f3178d1d81af" providerId="ADAL" clId="{A6F27BEC-3AB1-4CF3-A312-AEE6FAB4F409}" dt="2024-11-30T00:31:47.950" v="1077" actId="20577"/>
          <ac:spMkLst>
            <pc:docMk/>
            <pc:sldMk cId="0" sldId="266"/>
            <ac:spMk id="1300486" creationId="{2D878E9D-5B1E-AEF2-89F4-FCDD0FE2DD3B}"/>
          </ac:spMkLst>
        </pc:spChg>
        <pc:spChg chg="mod">
          <ac:chgData name="Bill Mays" userId="0fb9eb23-65ad-4b86-80ec-f3178d1d81af" providerId="ADAL" clId="{A6F27BEC-3AB1-4CF3-A312-AEE6FAB4F409}" dt="2024-11-12T03:14:26.066" v="446" actId="14100"/>
          <ac:spMkLst>
            <pc:docMk/>
            <pc:sldMk cId="0" sldId="266"/>
            <ac:spMk id="1300491" creationId="{14F30BE2-7C4A-AF6E-4355-71F85FC4CDCE}"/>
          </ac:spMkLst>
        </pc:spChg>
      </pc:sldChg>
      <pc:sldChg chg="addSp delSp modSp mod">
        <pc:chgData name="Bill Mays" userId="0fb9eb23-65ad-4b86-80ec-f3178d1d81af" providerId="ADAL" clId="{A6F27BEC-3AB1-4CF3-A312-AEE6FAB4F409}" dt="2024-11-30T00:35:07.905" v="1151" actId="20577"/>
        <pc:sldMkLst>
          <pc:docMk/>
          <pc:sldMk cId="0" sldId="393"/>
        </pc:sldMkLst>
        <pc:spChg chg="add mod">
          <ac:chgData name="Bill Mays" userId="0fb9eb23-65ad-4b86-80ec-f3178d1d81af" providerId="ADAL" clId="{A6F27BEC-3AB1-4CF3-A312-AEE6FAB4F409}" dt="2024-11-30T00:28:46.798" v="1024"/>
          <ac:spMkLst>
            <pc:docMk/>
            <pc:sldMk cId="0" sldId="393"/>
            <ac:spMk id="2" creationId="{4E22A487-79FD-3CEB-3E8E-0492962E16AA}"/>
          </ac:spMkLst>
        </pc:spChg>
        <pc:spChg chg="mod">
          <ac:chgData name="Bill Mays" userId="0fb9eb23-65ad-4b86-80ec-f3178d1d81af" providerId="ADAL" clId="{A6F27BEC-3AB1-4CF3-A312-AEE6FAB4F409}" dt="2024-11-30T00:35:07.905" v="1151" actId="20577"/>
          <ac:spMkLst>
            <pc:docMk/>
            <pc:sldMk cId="0" sldId="393"/>
            <ac:spMk id="15363" creationId="{4D34D99B-410D-8330-318A-C9BF27D7159D}"/>
          </ac:spMkLst>
        </pc:spChg>
      </pc:sldChg>
      <pc:sldChg chg="addSp delSp modSp mod">
        <pc:chgData name="Bill Mays" userId="0fb9eb23-65ad-4b86-80ec-f3178d1d81af" providerId="ADAL" clId="{A6F27BEC-3AB1-4CF3-A312-AEE6FAB4F409}" dt="2024-11-30T00:29:10.106" v="1030"/>
        <pc:sldMkLst>
          <pc:docMk/>
          <pc:sldMk cId="0" sldId="394"/>
        </pc:sldMkLst>
        <pc:spChg chg="add mod">
          <ac:chgData name="Bill Mays" userId="0fb9eb23-65ad-4b86-80ec-f3178d1d81af" providerId="ADAL" clId="{A6F27BEC-3AB1-4CF3-A312-AEE6FAB4F409}" dt="2024-11-30T00:29:10.106" v="1030"/>
          <ac:spMkLst>
            <pc:docMk/>
            <pc:sldMk cId="0" sldId="394"/>
            <ac:spMk id="2" creationId="{8B37B84E-5E21-6F0D-E22F-62B41CBAE672}"/>
          </ac:spMkLst>
        </pc:spChg>
        <pc:spChg chg="mod">
          <ac:chgData name="Bill Mays" userId="0fb9eb23-65ad-4b86-80ec-f3178d1d81af" providerId="ADAL" clId="{A6F27BEC-3AB1-4CF3-A312-AEE6FAB4F409}" dt="2024-11-28T02:03:57.729" v="706" actId="6549"/>
          <ac:spMkLst>
            <pc:docMk/>
            <pc:sldMk cId="0" sldId="394"/>
            <ac:spMk id="18436" creationId="{D19DF5C6-E232-CE65-714C-C6F10AC74711}"/>
          </ac:spMkLst>
        </pc:spChg>
      </pc:sldChg>
      <pc:sldChg chg="addSp delSp modSp">
        <pc:chgData name="Bill Mays" userId="0fb9eb23-65ad-4b86-80ec-f3178d1d81af" providerId="ADAL" clId="{A6F27BEC-3AB1-4CF3-A312-AEE6FAB4F409}" dt="2024-11-30T00:29:18.612" v="1032"/>
        <pc:sldMkLst>
          <pc:docMk/>
          <pc:sldMk cId="0" sldId="408"/>
        </pc:sldMkLst>
        <pc:spChg chg="add mod">
          <ac:chgData name="Bill Mays" userId="0fb9eb23-65ad-4b86-80ec-f3178d1d81af" providerId="ADAL" clId="{A6F27BEC-3AB1-4CF3-A312-AEE6FAB4F409}" dt="2024-11-30T00:29:18.612" v="1032"/>
          <ac:spMkLst>
            <pc:docMk/>
            <pc:sldMk cId="0" sldId="408"/>
            <ac:spMk id="3" creationId="{03BFA491-7B5E-C2FA-E98E-5CCB3BCC7147}"/>
          </ac:spMkLst>
        </pc:spChg>
      </pc:sldChg>
      <pc:sldChg chg="addSp delSp modSp mod">
        <pc:chgData name="Bill Mays" userId="0fb9eb23-65ad-4b86-80ec-f3178d1d81af" providerId="ADAL" clId="{A6F27BEC-3AB1-4CF3-A312-AEE6FAB4F409}" dt="2024-11-30T00:43:29.806" v="1208" actId="20577"/>
        <pc:sldMkLst>
          <pc:docMk/>
          <pc:sldMk cId="0" sldId="409"/>
        </pc:sldMkLst>
        <pc:spChg chg="add mod">
          <ac:chgData name="Bill Mays" userId="0fb9eb23-65ad-4b86-80ec-f3178d1d81af" providerId="ADAL" clId="{A6F27BEC-3AB1-4CF3-A312-AEE6FAB4F409}" dt="2024-11-30T00:29:25.717" v="1034"/>
          <ac:spMkLst>
            <pc:docMk/>
            <pc:sldMk cId="0" sldId="409"/>
            <ac:spMk id="3" creationId="{26E41EEB-333E-C066-9378-D4282FFCD347}"/>
          </ac:spMkLst>
        </pc:spChg>
        <pc:spChg chg="mod">
          <ac:chgData name="Bill Mays" userId="0fb9eb23-65ad-4b86-80ec-f3178d1d81af" providerId="ADAL" clId="{A6F27BEC-3AB1-4CF3-A312-AEE6FAB4F409}" dt="2024-11-30T00:43:29.806" v="1208" actId="20577"/>
          <ac:spMkLst>
            <pc:docMk/>
            <pc:sldMk cId="0" sldId="409"/>
            <ac:spMk id="20482" creationId="{4B5FDA92-BEA1-6349-4FBC-13A989C9DB1A}"/>
          </ac:spMkLst>
        </pc:spChg>
      </pc:sldChg>
      <pc:sldChg chg="addSp delSp modSp mod">
        <pc:chgData name="Bill Mays" userId="0fb9eb23-65ad-4b86-80ec-f3178d1d81af" providerId="ADAL" clId="{A6F27BEC-3AB1-4CF3-A312-AEE6FAB4F409}" dt="2024-11-30T00:40:42.021" v="1205" actId="20577"/>
        <pc:sldMkLst>
          <pc:docMk/>
          <pc:sldMk cId="0" sldId="435"/>
        </pc:sldMkLst>
        <pc:spChg chg="add mod">
          <ac:chgData name="Bill Mays" userId="0fb9eb23-65ad-4b86-80ec-f3178d1d81af" providerId="ADAL" clId="{A6F27BEC-3AB1-4CF3-A312-AEE6FAB4F409}" dt="2024-11-30T00:29:02.484" v="1028"/>
          <ac:spMkLst>
            <pc:docMk/>
            <pc:sldMk cId="0" sldId="435"/>
            <ac:spMk id="3" creationId="{6AC0EA6A-1CBF-841F-8FC1-E1F2B8DDB67A}"/>
          </ac:spMkLst>
        </pc:spChg>
        <pc:spChg chg="mod">
          <ac:chgData name="Bill Mays" userId="0fb9eb23-65ad-4b86-80ec-f3178d1d81af" providerId="ADAL" clId="{A6F27BEC-3AB1-4CF3-A312-AEE6FAB4F409}" dt="2024-11-30T00:40:42.021" v="1205" actId="20577"/>
          <ac:spMkLst>
            <pc:docMk/>
            <pc:sldMk cId="0" sldId="435"/>
            <ac:spMk id="17411" creationId="{67562902-7888-9E80-4B0A-7036079FA7D9}"/>
          </ac:spMkLst>
        </pc:spChg>
      </pc:sldChg>
      <pc:sldChg chg="addSp delSp modSp mod">
        <pc:chgData name="Bill Mays" userId="0fb9eb23-65ad-4b86-80ec-f3178d1d81af" providerId="ADAL" clId="{A6F27BEC-3AB1-4CF3-A312-AEE6FAB4F409}" dt="2024-11-30T00:44:30.786" v="1221" actId="6549"/>
        <pc:sldMkLst>
          <pc:docMk/>
          <pc:sldMk cId="0" sldId="440"/>
        </pc:sldMkLst>
        <pc:spChg chg="add mod">
          <ac:chgData name="Bill Mays" userId="0fb9eb23-65ad-4b86-80ec-f3178d1d81af" providerId="ADAL" clId="{A6F27BEC-3AB1-4CF3-A312-AEE6FAB4F409}" dt="2024-11-30T00:29:33.557" v="1036"/>
          <ac:spMkLst>
            <pc:docMk/>
            <pc:sldMk cId="0" sldId="440"/>
            <ac:spMk id="3" creationId="{FFE8D3F7-D832-E327-F2D3-04CE6F055E84}"/>
          </ac:spMkLst>
        </pc:spChg>
        <pc:spChg chg="mod">
          <ac:chgData name="Bill Mays" userId="0fb9eb23-65ad-4b86-80ec-f3178d1d81af" providerId="ADAL" clId="{A6F27BEC-3AB1-4CF3-A312-AEE6FAB4F409}" dt="2024-11-30T00:44:30.786" v="1221" actId="6549"/>
          <ac:spMkLst>
            <pc:docMk/>
            <pc:sldMk cId="0" sldId="440"/>
            <ac:spMk id="21507" creationId="{5BB38FCB-439D-5377-C0AE-D2F30F8FC40C}"/>
          </ac:spMkLst>
        </pc:spChg>
      </pc:sldChg>
      <pc:sldChg chg="addSp delSp modSp mod">
        <pc:chgData name="Bill Mays" userId="0fb9eb23-65ad-4b86-80ec-f3178d1d81af" providerId="ADAL" clId="{A6F27BEC-3AB1-4CF3-A312-AEE6FAB4F409}" dt="2024-11-30T00:39:15.151" v="1188" actId="6549"/>
        <pc:sldMkLst>
          <pc:docMk/>
          <pc:sldMk cId="0" sldId="452"/>
        </pc:sldMkLst>
        <pc:spChg chg="add mod">
          <ac:chgData name="Bill Mays" userId="0fb9eb23-65ad-4b86-80ec-f3178d1d81af" providerId="ADAL" clId="{A6F27BEC-3AB1-4CF3-A312-AEE6FAB4F409}" dt="2024-11-30T00:28:55.092" v="1026"/>
          <ac:spMkLst>
            <pc:docMk/>
            <pc:sldMk cId="0" sldId="452"/>
            <ac:spMk id="3" creationId="{AE6E734B-E0C7-232A-B476-F558D2BAEF42}"/>
          </ac:spMkLst>
        </pc:spChg>
        <pc:spChg chg="mod">
          <ac:chgData name="Bill Mays" userId="0fb9eb23-65ad-4b86-80ec-f3178d1d81af" providerId="ADAL" clId="{A6F27BEC-3AB1-4CF3-A312-AEE6FAB4F409}" dt="2024-11-30T00:39:15.151" v="1188" actId="6549"/>
          <ac:spMkLst>
            <pc:docMk/>
            <pc:sldMk cId="0" sldId="452"/>
            <ac:spMk id="16387" creationId="{E8E88F19-DBBA-D53D-7FCC-E01E13C0818A}"/>
          </ac:spMkLst>
        </pc:spChg>
      </pc:sldChg>
      <pc:sldChg chg="addSp delSp modSp mod">
        <pc:chgData name="Bill Mays" userId="0fb9eb23-65ad-4b86-80ec-f3178d1d81af" providerId="ADAL" clId="{A6F27BEC-3AB1-4CF3-A312-AEE6FAB4F409}" dt="2024-11-30T00:51:07.803" v="1375" actId="6549"/>
        <pc:sldMkLst>
          <pc:docMk/>
          <pc:sldMk cId="0" sldId="454"/>
        </pc:sldMkLst>
        <pc:spChg chg="add mod">
          <ac:chgData name="Bill Mays" userId="0fb9eb23-65ad-4b86-80ec-f3178d1d81af" providerId="ADAL" clId="{A6F27BEC-3AB1-4CF3-A312-AEE6FAB4F409}" dt="2024-11-30T00:30:25.171" v="1050"/>
          <ac:spMkLst>
            <pc:docMk/>
            <pc:sldMk cId="0" sldId="454"/>
            <ac:spMk id="3" creationId="{8FCADADB-B2B7-9ADF-64FD-D0A1B1430711}"/>
          </ac:spMkLst>
        </pc:spChg>
        <pc:spChg chg="mod">
          <ac:chgData name="Bill Mays" userId="0fb9eb23-65ad-4b86-80ec-f3178d1d81af" providerId="ADAL" clId="{A6F27BEC-3AB1-4CF3-A312-AEE6FAB4F409}" dt="2024-11-30T00:51:07.803" v="1375" actId="6549"/>
          <ac:spMkLst>
            <pc:docMk/>
            <pc:sldMk cId="0" sldId="454"/>
            <ac:spMk id="27651" creationId="{009A3CB8-5C34-1B33-295C-2F8F24778CE6}"/>
          </ac:spMkLst>
        </pc:spChg>
      </pc:sldChg>
      <pc:sldChg chg="addSp delSp modSp mod ord">
        <pc:chgData name="Bill Mays" userId="0fb9eb23-65ad-4b86-80ec-f3178d1d81af" providerId="ADAL" clId="{A6F27BEC-3AB1-4CF3-A312-AEE6FAB4F409}" dt="2024-11-30T15:04:47.591" v="1393" actId="20577"/>
        <pc:sldMkLst>
          <pc:docMk/>
          <pc:sldMk cId="0" sldId="455"/>
        </pc:sldMkLst>
        <pc:spChg chg="add mod">
          <ac:chgData name="Bill Mays" userId="0fb9eb23-65ad-4b86-80ec-f3178d1d81af" providerId="ADAL" clId="{A6F27BEC-3AB1-4CF3-A312-AEE6FAB4F409}" dt="2024-11-30T00:29:46.609" v="1038"/>
          <ac:spMkLst>
            <pc:docMk/>
            <pc:sldMk cId="0" sldId="455"/>
            <ac:spMk id="3" creationId="{D1C9DAF7-8440-E15F-2C92-181192DFBD84}"/>
          </ac:spMkLst>
        </pc:spChg>
        <pc:spChg chg="mod">
          <ac:chgData name="Bill Mays" userId="0fb9eb23-65ad-4b86-80ec-f3178d1d81af" providerId="ADAL" clId="{A6F27BEC-3AB1-4CF3-A312-AEE6FAB4F409}" dt="2024-11-30T15:04:47.591" v="1393" actId="20577"/>
          <ac:spMkLst>
            <pc:docMk/>
            <pc:sldMk cId="0" sldId="455"/>
            <ac:spMk id="22531" creationId="{91D629E2-A7BA-76F7-9774-2C9745D4D020}"/>
          </ac:spMkLst>
        </pc:spChg>
      </pc:sldChg>
      <pc:sldChg chg="addSp delSp modSp mod">
        <pc:chgData name="Bill Mays" userId="0fb9eb23-65ad-4b86-80ec-f3178d1d81af" providerId="ADAL" clId="{A6F27BEC-3AB1-4CF3-A312-AEE6FAB4F409}" dt="2024-11-30T00:29:55.153" v="1040"/>
        <pc:sldMkLst>
          <pc:docMk/>
          <pc:sldMk cId="0" sldId="456"/>
        </pc:sldMkLst>
        <pc:spChg chg="add mod">
          <ac:chgData name="Bill Mays" userId="0fb9eb23-65ad-4b86-80ec-f3178d1d81af" providerId="ADAL" clId="{A6F27BEC-3AB1-4CF3-A312-AEE6FAB4F409}" dt="2024-11-30T00:29:55.153" v="1040"/>
          <ac:spMkLst>
            <pc:docMk/>
            <pc:sldMk cId="0" sldId="456"/>
            <ac:spMk id="3" creationId="{AD594AEA-F06C-3C05-B6E2-2D0C6E18AF6F}"/>
          </ac:spMkLst>
        </pc:spChg>
        <pc:spChg chg="mod">
          <ac:chgData name="Bill Mays" userId="0fb9eb23-65ad-4b86-80ec-f3178d1d81af" providerId="ADAL" clId="{A6F27BEC-3AB1-4CF3-A312-AEE6FAB4F409}" dt="2024-11-28T02:12:02.424" v="852" actId="20577"/>
          <ac:spMkLst>
            <pc:docMk/>
            <pc:sldMk cId="0" sldId="456"/>
            <ac:spMk id="23555" creationId="{7776C678-E7F0-94EF-20C0-903FB4F4542B}"/>
          </ac:spMkLst>
        </pc:spChg>
      </pc:sldChg>
      <pc:sldChg chg="addSp delSp modSp">
        <pc:chgData name="Bill Mays" userId="0fb9eb23-65ad-4b86-80ec-f3178d1d81af" providerId="ADAL" clId="{A6F27BEC-3AB1-4CF3-A312-AEE6FAB4F409}" dt="2024-11-30T00:30:34.755" v="1052"/>
        <pc:sldMkLst>
          <pc:docMk/>
          <pc:sldMk cId="0" sldId="457"/>
        </pc:sldMkLst>
        <pc:spChg chg="add mod">
          <ac:chgData name="Bill Mays" userId="0fb9eb23-65ad-4b86-80ec-f3178d1d81af" providerId="ADAL" clId="{A6F27BEC-3AB1-4CF3-A312-AEE6FAB4F409}" dt="2024-11-30T00:30:34.755" v="1052"/>
          <ac:spMkLst>
            <pc:docMk/>
            <pc:sldMk cId="0" sldId="457"/>
            <ac:spMk id="4" creationId="{33327BF5-2D0B-2912-20FB-371514361AF3}"/>
          </ac:spMkLst>
        </pc:spChg>
      </pc:sldChg>
      <pc:sldChg chg="addSp delSp modSp mod">
        <pc:chgData name="Bill Mays" userId="0fb9eb23-65ad-4b86-80ec-f3178d1d81af" providerId="ADAL" clId="{A6F27BEC-3AB1-4CF3-A312-AEE6FAB4F409}" dt="2024-11-30T00:48:21.803" v="1300" actId="20577"/>
        <pc:sldMkLst>
          <pc:docMk/>
          <pc:sldMk cId="0" sldId="460"/>
        </pc:sldMkLst>
        <pc:spChg chg="add mod">
          <ac:chgData name="Bill Mays" userId="0fb9eb23-65ad-4b86-80ec-f3178d1d81af" providerId="ADAL" clId="{A6F27BEC-3AB1-4CF3-A312-AEE6FAB4F409}" dt="2024-11-30T00:30:07.846" v="1044" actId="1076"/>
          <ac:spMkLst>
            <pc:docMk/>
            <pc:sldMk cId="0" sldId="460"/>
            <ac:spMk id="3" creationId="{32F52B62-49B1-F794-7E73-3D7B5B963EBE}"/>
          </ac:spMkLst>
        </pc:spChg>
        <pc:spChg chg="mod">
          <ac:chgData name="Bill Mays" userId="0fb9eb23-65ad-4b86-80ec-f3178d1d81af" providerId="ADAL" clId="{A6F27BEC-3AB1-4CF3-A312-AEE6FAB4F409}" dt="2024-11-30T00:48:21.803" v="1300" actId="20577"/>
          <ac:spMkLst>
            <pc:docMk/>
            <pc:sldMk cId="0" sldId="460"/>
            <ac:spMk id="25603" creationId="{97743026-F7BA-7977-EDDC-05E6D447686B}"/>
          </ac:spMkLst>
        </pc:spChg>
      </pc:sldChg>
      <pc:sldChg chg="addSp delSp modSp mod">
        <pc:chgData name="Bill Mays" userId="0fb9eb23-65ad-4b86-80ec-f3178d1d81af" providerId="ADAL" clId="{A6F27BEC-3AB1-4CF3-A312-AEE6FAB4F409}" dt="2024-11-30T00:30:18.848" v="1048" actId="1076"/>
        <pc:sldMkLst>
          <pc:docMk/>
          <pc:sldMk cId="0" sldId="461"/>
        </pc:sldMkLst>
        <pc:spChg chg="add mod">
          <ac:chgData name="Bill Mays" userId="0fb9eb23-65ad-4b86-80ec-f3178d1d81af" providerId="ADAL" clId="{A6F27BEC-3AB1-4CF3-A312-AEE6FAB4F409}" dt="2024-11-30T00:30:18.848" v="1048" actId="1076"/>
          <ac:spMkLst>
            <pc:docMk/>
            <pc:sldMk cId="0" sldId="461"/>
            <ac:spMk id="3" creationId="{16AB5BA7-623A-D455-5C12-9A7629518BB1}"/>
          </ac:spMkLst>
        </pc:spChg>
        <pc:spChg chg="mod">
          <ac:chgData name="Bill Mays" userId="0fb9eb23-65ad-4b86-80ec-f3178d1d81af" providerId="ADAL" clId="{A6F27BEC-3AB1-4CF3-A312-AEE6FAB4F409}" dt="2024-11-28T02:20:23.066" v="995" actId="6549"/>
          <ac:spMkLst>
            <pc:docMk/>
            <pc:sldMk cId="0" sldId="461"/>
            <ac:spMk id="26627" creationId="{DBB9D525-3CB4-48C1-06E8-C795A06443E7}"/>
          </ac:spMkLst>
        </pc:spChg>
      </pc:sldChg>
      <pc:sldChg chg="modSp mod">
        <pc:chgData name="Bill Mays" userId="0fb9eb23-65ad-4b86-80ec-f3178d1d81af" providerId="ADAL" clId="{A6F27BEC-3AB1-4CF3-A312-AEE6FAB4F409}" dt="2024-11-30T00:28:08.061" v="1020" actId="20577"/>
        <pc:sldMkLst>
          <pc:docMk/>
          <pc:sldMk cId="0" sldId="1015"/>
        </pc:sldMkLst>
        <pc:spChg chg="mod">
          <ac:chgData name="Bill Mays" userId="0fb9eb23-65ad-4b86-80ec-f3178d1d81af" providerId="ADAL" clId="{A6F27BEC-3AB1-4CF3-A312-AEE6FAB4F409}" dt="2024-11-30T00:28:08.061" v="1020" actId="20577"/>
          <ac:spMkLst>
            <pc:docMk/>
            <pc:sldMk cId="0" sldId="1015"/>
            <ac:spMk id="2" creationId="{D97C978A-A704-B80E-A0E6-C89D4E02DCBD}"/>
          </ac:spMkLst>
        </pc:spChg>
        <pc:spChg chg="mod">
          <ac:chgData name="Bill Mays" userId="0fb9eb23-65ad-4b86-80ec-f3178d1d81af" providerId="ADAL" clId="{A6F27BEC-3AB1-4CF3-A312-AEE6FAB4F409}" dt="2024-11-23T01:09:25.249" v="469" actId="1037"/>
          <ac:spMkLst>
            <pc:docMk/>
            <pc:sldMk cId="0" sldId="1015"/>
            <ac:spMk id="21" creationId="{8B3CC8B9-4674-6B53-63A8-512D8E8BD093}"/>
          </ac:spMkLst>
        </pc:spChg>
        <pc:spChg chg="mod">
          <ac:chgData name="Bill Mays" userId="0fb9eb23-65ad-4b86-80ec-f3178d1d81af" providerId="ADAL" clId="{A6F27BEC-3AB1-4CF3-A312-AEE6FAB4F409}" dt="2024-10-29T02:46:31.877" v="0" actId="20577"/>
          <ac:spMkLst>
            <pc:docMk/>
            <pc:sldMk cId="0" sldId="1015"/>
            <ac:spMk id="31" creationId="{D846B9F9-DA9C-DF62-0BF3-4CC54F4104F5}"/>
          </ac:spMkLst>
        </pc:spChg>
      </pc:sldChg>
      <pc:sldChg chg="modSp del mod">
        <pc:chgData name="Bill Mays" userId="0fb9eb23-65ad-4b86-80ec-f3178d1d81af" providerId="ADAL" clId="{A6F27BEC-3AB1-4CF3-A312-AEE6FAB4F409}" dt="2024-11-12T03:13:57.690" v="441" actId="47"/>
        <pc:sldMkLst>
          <pc:docMk/>
          <pc:sldMk cId="3543236255" sldId="1088"/>
        </pc:sldMkLst>
      </pc:sldChg>
    </pc:docChg>
  </pc:docChgLst>
  <pc:docChgLst>
    <pc:chgData name="Bill Mays" userId="0fb9eb23-65ad-4b86-80ec-f3178d1d81af" providerId="ADAL" clId="{D6AC1B49-10F2-4B06-88CB-2197B751C12F}"/>
    <pc:docChg chg="undo custSel addSld modSld">
      <pc:chgData name="Bill Mays" userId="0fb9eb23-65ad-4b86-80ec-f3178d1d81af" providerId="ADAL" clId="{D6AC1B49-10F2-4B06-88CB-2197B751C12F}" dt="2025-01-04T02:53:26.999" v="776" actId="6549"/>
      <pc:docMkLst>
        <pc:docMk/>
      </pc:docMkLst>
      <pc:sldChg chg="modSp mod">
        <pc:chgData name="Bill Mays" userId="0fb9eb23-65ad-4b86-80ec-f3178d1d81af" providerId="ADAL" clId="{D6AC1B49-10F2-4B06-88CB-2197B751C12F}" dt="2024-12-20T03:56:21.539" v="268" actId="20577"/>
        <pc:sldMkLst>
          <pc:docMk/>
          <pc:sldMk cId="0" sldId="266"/>
        </pc:sldMkLst>
        <pc:spChg chg="mod">
          <ac:chgData name="Bill Mays" userId="0fb9eb23-65ad-4b86-80ec-f3178d1d81af" providerId="ADAL" clId="{D6AC1B49-10F2-4B06-88CB-2197B751C12F}" dt="2024-12-20T03:56:21.539" v="268" actId="20577"/>
          <ac:spMkLst>
            <pc:docMk/>
            <pc:sldMk cId="0" sldId="266"/>
            <ac:spMk id="1300491" creationId="{14F30BE2-7C4A-AF6E-4355-71F85FC4CDCE}"/>
          </ac:spMkLst>
        </pc:spChg>
      </pc:sldChg>
      <pc:sldChg chg="modSp mod">
        <pc:chgData name="Bill Mays" userId="0fb9eb23-65ad-4b86-80ec-f3178d1d81af" providerId="ADAL" clId="{D6AC1B49-10F2-4B06-88CB-2197B751C12F}" dt="2025-01-02T00:02:51.690" v="493" actId="20577"/>
        <pc:sldMkLst>
          <pc:docMk/>
          <pc:sldMk cId="0" sldId="393"/>
        </pc:sldMkLst>
        <pc:spChg chg="mod">
          <ac:chgData name="Bill Mays" userId="0fb9eb23-65ad-4b86-80ec-f3178d1d81af" providerId="ADAL" clId="{D6AC1B49-10F2-4B06-88CB-2197B751C12F}" dt="2025-01-02T00:02:51.690" v="493" actId="20577"/>
          <ac:spMkLst>
            <pc:docMk/>
            <pc:sldMk cId="0" sldId="393"/>
            <ac:spMk id="15363" creationId="{4D34D99B-410D-8330-318A-C9BF27D7159D}"/>
          </ac:spMkLst>
        </pc:spChg>
      </pc:sldChg>
      <pc:sldChg chg="modSp mod">
        <pc:chgData name="Bill Mays" userId="0fb9eb23-65ad-4b86-80ec-f3178d1d81af" providerId="ADAL" clId="{D6AC1B49-10F2-4B06-88CB-2197B751C12F}" dt="2024-12-19T00:19:13.268" v="263" actId="20577"/>
        <pc:sldMkLst>
          <pc:docMk/>
          <pc:sldMk cId="0" sldId="394"/>
        </pc:sldMkLst>
        <pc:spChg chg="mod">
          <ac:chgData name="Bill Mays" userId="0fb9eb23-65ad-4b86-80ec-f3178d1d81af" providerId="ADAL" clId="{D6AC1B49-10F2-4B06-88CB-2197B751C12F}" dt="2024-12-19T00:19:13.268" v="263" actId="20577"/>
          <ac:spMkLst>
            <pc:docMk/>
            <pc:sldMk cId="0" sldId="394"/>
            <ac:spMk id="18436" creationId="{D19DF5C6-E232-CE65-714C-C6F10AC74711}"/>
          </ac:spMkLst>
        </pc:spChg>
      </pc:sldChg>
      <pc:sldChg chg="modSp mod">
        <pc:chgData name="Bill Mays" userId="0fb9eb23-65ad-4b86-80ec-f3178d1d81af" providerId="ADAL" clId="{D6AC1B49-10F2-4B06-88CB-2197B751C12F}" dt="2025-01-02T00:11:26.969" v="705" actId="20577"/>
        <pc:sldMkLst>
          <pc:docMk/>
          <pc:sldMk cId="0" sldId="435"/>
        </pc:sldMkLst>
        <pc:spChg chg="mod">
          <ac:chgData name="Bill Mays" userId="0fb9eb23-65ad-4b86-80ec-f3178d1d81af" providerId="ADAL" clId="{D6AC1B49-10F2-4B06-88CB-2197B751C12F}" dt="2025-01-02T00:11:26.969" v="705" actId="20577"/>
          <ac:spMkLst>
            <pc:docMk/>
            <pc:sldMk cId="0" sldId="435"/>
            <ac:spMk id="17411" creationId="{67562902-7888-9E80-4B0A-7036079FA7D9}"/>
          </ac:spMkLst>
        </pc:spChg>
      </pc:sldChg>
      <pc:sldChg chg="modSp mod">
        <pc:chgData name="Bill Mays" userId="0fb9eb23-65ad-4b86-80ec-f3178d1d81af" providerId="ADAL" clId="{D6AC1B49-10F2-4B06-88CB-2197B751C12F}" dt="2025-01-02T00:05:57.494" v="570" actId="6549"/>
        <pc:sldMkLst>
          <pc:docMk/>
          <pc:sldMk cId="0" sldId="452"/>
        </pc:sldMkLst>
        <pc:spChg chg="mod">
          <ac:chgData name="Bill Mays" userId="0fb9eb23-65ad-4b86-80ec-f3178d1d81af" providerId="ADAL" clId="{D6AC1B49-10F2-4B06-88CB-2197B751C12F}" dt="2025-01-02T00:05:57.494" v="570" actId="6549"/>
          <ac:spMkLst>
            <pc:docMk/>
            <pc:sldMk cId="0" sldId="452"/>
            <ac:spMk id="16387" creationId="{E8E88F19-DBBA-D53D-7FCC-E01E13C0818A}"/>
          </ac:spMkLst>
        </pc:spChg>
      </pc:sldChg>
      <pc:sldChg chg="modSp mod">
        <pc:chgData name="Bill Mays" userId="0fb9eb23-65ad-4b86-80ec-f3178d1d81af" providerId="ADAL" clId="{D6AC1B49-10F2-4B06-88CB-2197B751C12F}" dt="2025-01-02T00:17:13.737" v="774" actId="6549"/>
        <pc:sldMkLst>
          <pc:docMk/>
          <pc:sldMk cId="0" sldId="454"/>
        </pc:sldMkLst>
        <pc:spChg chg="mod">
          <ac:chgData name="Bill Mays" userId="0fb9eb23-65ad-4b86-80ec-f3178d1d81af" providerId="ADAL" clId="{D6AC1B49-10F2-4B06-88CB-2197B751C12F}" dt="2025-01-02T00:17:13.737" v="774" actId="6549"/>
          <ac:spMkLst>
            <pc:docMk/>
            <pc:sldMk cId="0" sldId="454"/>
            <ac:spMk id="27651" creationId="{009A3CB8-5C34-1B33-295C-2F8F24778CE6}"/>
          </ac:spMkLst>
        </pc:spChg>
      </pc:sldChg>
      <pc:sldChg chg="modSp mod">
        <pc:chgData name="Bill Mays" userId="0fb9eb23-65ad-4b86-80ec-f3178d1d81af" providerId="ADAL" clId="{D6AC1B49-10F2-4B06-88CB-2197B751C12F}" dt="2025-01-02T00:13:45.110" v="726" actId="20577"/>
        <pc:sldMkLst>
          <pc:docMk/>
          <pc:sldMk cId="0" sldId="455"/>
        </pc:sldMkLst>
        <pc:spChg chg="mod">
          <ac:chgData name="Bill Mays" userId="0fb9eb23-65ad-4b86-80ec-f3178d1d81af" providerId="ADAL" clId="{D6AC1B49-10F2-4B06-88CB-2197B751C12F}" dt="2025-01-02T00:13:45.110" v="726" actId="20577"/>
          <ac:spMkLst>
            <pc:docMk/>
            <pc:sldMk cId="0" sldId="455"/>
            <ac:spMk id="22531" creationId="{91D629E2-A7BA-76F7-9774-2C9745D4D020}"/>
          </ac:spMkLst>
        </pc:spChg>
      </pc:sldChg>
      <pc:sldChg chg="modSp mod">
        <pc:chgData name="Bill Mays" userId="0fb9eb23-65ad-4b86-80ec-f3178d1d81af" providerId="ADAL" clId="{D6AC1B49-10F2-4B06-88CB-2197B751C12F}" dt="2025-01-02T00:14:41.209" v="738" actId="20577"/>
        <pc:sldMkLst>
          <pc:docMk/>
          <pc:sldMk cId="0" sldId="456"/>
        </pc:sldMkLst>
        <pc:spChg chg="mod">
          <ac:chgData name="Bill Mays" userId="0fb9eb23-65ad-4b86-80ec-f3178d1d81af" providerId="ADAL" clId="{D6AC1B49-10F2-4B06-88CB-2197B751C12F}" dt="2025-01-02T00:14:41.209" v="738" actId="20577"/>
          <ac:spMkLst>
            <pc:docMk/>
            <pc:sldMk cId="0" sldId="456"/>
            <ac:spMk id="23555" creationId="{7776C678-E7F0-94EF-20C0-903FB4F4542B}"/>
          </ac:spMkLst>
        </pc:spChg>
      </pc:sldChg>
      <pc:sldChg chg="modSp mod">
        <pc:chgData name="Bill Mays" userId="0fb9eb23-65ad-4b86-80ec-f3178d1d81af" providerId="ADAL" clId="{D6AC1B49-10F2-4B06-88CB-2197B751C12F}" dt="2024-12-20T03:56:15.323" v="267" actId="20577"/>
        <pc:sldMkLst>
          <pc:docMk/>
          <pc:sldMk cId="0" sldId="457"/>
        </pc:sldMkLst>
        <pc:spChg chg="mod">
          <ac:chgData name="Bill Mays" userId="0fb9eb23-65ad-4b86-80ec-f3178d1d81af" providerId="ADAL" clId="{D6AC1B49-10F2-4B06-88CB-2197B751C12F}" dt="2024-12-20T03:56:15.323" v="267" actId="20577"/>
          <ac:spMkLst>
            <pc:docMk/>
            <pc:sldMk cId="0" sldId="457"/>
            <ac:spMk id="28674" creationId="{3ABCCFFC-DC9A-609F-818F-9E90C987C90A}"/>
          </ac:spMkLst>
        </pc:spChg>
      </pc:sldChg>
      <pc:sldChg chg="modSp mod">
        <pc:chgData name="Bill Mays" userId="0fb9eb23-65ad-4b86-80ec-f3178d1d81af" providerId="ADAL" clId="{D6AC1B49-10F2-4B06-88CB-2197B751C12F}" dt="2025-01-02T00:16:17.685" v="759" actId="20577"/>
        <pc:sldMkLst>
          <pc:docMk/>
          <pc:sldMk cId="0" sldId="461"/>
        </pc:sldMkLst>
        <pc:spChg chg="mod">
          <ac:chgData name="Bill Mays" userId="0fb9eb23-65ad-4b86-80ec-f3178d1d81af" providerId="ADAL" clId="{D6AC1B49-10F2-4B06-88CB-2197B751C12F}" dt="2025-01-02T00:16:17.685" v="759" actId="20577"/>
          <ac:spMkLst>
            <pc:docMk/>
            <pc:sldMk cId="0" sldId="461"/>
            <ac:spMk id="26627" creationId="{DBB9D525-3CB4-48C1-06E8-C795A06443E7}"/>
          </ac:spMkLst>
        </pc:spChg>
      </pc:sldChg>
      <pc:sldChg chg="modSp mod">
        <pc:chgData name="Bill Mays" userId="0fb9eb23-65ad-4b86-80ec-f3178d1d81af" providerId="ADAL" clId="{D6AC1B49-10F2-4B06-88CB-2197B751C12F}" dt="2025-01-04T02:53:26.999" v="776" actId="6549"/>
        <pc:sldMkLst>
          <pc:docMk/>
          <pc:sldMk cId="0" sldId="1015"/>
        </pc:sldMkLst>
        <pc:spChg chg="mod">
          <ac:chgData name="Bill Mays" userId="0fb9eb23-65ad-4b86-80ec-f3178d1d81af" providerId="ADAL" clId="{D6AC1B49-10F2-4B06-88CB-2197B751C12F}" dt="2024-12-19T00:10:07.775" v="92" actId="1037"/>
          <ac:spMkLst>
            <pc:docMk/>
            <pc:sldMk cId="0" sldId="1015"/>
            <ac:spMk id="19" creationId="{47FCE64D-539A-E78D-7BAE-47F23AA1A707}"/>
          </ac:spMkLst>
        </pc:spChg>
        <pc:spChg chg="mod">
          <ac:chgData name="Bill Mays" userId="0fb9eb23-65ad-4b86-80ec-f3178d1d81af" providerId="ADAL" clId="{D6AC1B49-10F2-4B06-88CB-2197B751C12F}" dt="2025-01-04T02:53:26.999" v="776" actId="6549"/>
          <ac:spMkLst>
            <pc:docMk/>
            <pc:sldMk cId="0" sldId="1015"/>
            <ac:spMk id="21" creationId="{8B3CC8B9-4674-6B53-63A8-512D8E8BD093}"/>
          </ac:spMkLst>
        </pc:spChg>
      </pc:sldChg>
      <pc:sldChg chg="modSp add mod">
        <pc:chgData name="Bill Mays" userId="0fb9eb23-65ad-4b86-80ec-f3178d1d81af" providerId="ADAL" clId="{D6AC1B49-10F2-4B06-88CB-2197B751C12F}" dt="2024-12-20T03:56:07.462" v="266" actId="20577"/>
        <pc:sldMkLst>
          <pc:docMk/>
          <pc:sldMk cId="2872222870" sldId="10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35CA649-E971-C35F-923F-63B8671936CA}"/>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5366622E-43E7-2181-7A65-8CB3C3909F3C}"/>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62A76521-C748-44A8-5B1A-528698BC0807}"/>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8D692AF-7799-4AFA-F6D8-5ED4718C87CD}"/>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7B25C616-8117-1EC3-48D3-DA0BE68E79E5}"/>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A1B36B2-DA1A-7A4C-4EB2-C2B016574081}"/>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E774DBDE-60E7-403B-8A6F-3207CEC9F9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774DBDE-60E7-403B-8A6F-3207CEC9F943}" type="slidenum">
              <a:rPr lang="en-US" altLang="en-US" smtClean="0"/>
              <a:pPr>
                <a:defRPr/>
              </a:pPr>
              <a:t>5</a:t>
            </a:fld>
            <a:endParaRPr lang="en-US" altLang="en-US"/>
          </a:p>
        </p:txBody>
      </p:sp>
    </p:spTree>
    <p:extLst>
      <p:ext uri="{BB962C8B-B14F-4D97-AF65-F5344CB8AC3E}">
        <p14:creationId xmlns:p14="http://schemas.microsoft.com/office/powerpoint/2010/main" val="389291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1B70F2-8EBA-1E49-CAF5-BF8B79747D1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D0B2601-EDA3-A1AA-3067-7A42BCECCD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endParaRPr>
          </a:p>
        </p:txBody>
      </p:sp>
      <p:sp>
        <p:nvSpPr>
          <p:cNvPr id="29700" name="Slide Number Placeholder 3">
            <a:extLst>
              <a:ext uri="{FF2B5EF4-FFF2-40B4-BE49-F238E27FC236}">
                <a16:creationId xmlns:a16="http://schemas.microsoft.com/office/drawing/2014/main" id="{8B6B1E9E-40D3-A622-E1CC-539D13DB7D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49A0C2D-52AD-4E77-86A6-78F4C581A058}"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25654D6-0F12-15BC-F8FE-B6929F9E6648}"/>
              </a:ext>
            </a:extLst>
          </p:cNvPr>
          <p:cNvSpPr>
            <a:spLocks noGrp="1" noChangeArrowheads="1"/>
          </p:cNvSpPr>
          <p:nvPr>
            <p:ph type="dt" sz="half" idx="10"/>
          </p:nvPr>
        </p:nvSpPr>
        <p:spPr/>
        <p:txBody>
          <a:bodyPr/>
          <a:lstStyle>
            <a:lvl1pPr>
              <a:defRPr/>
            </a:lvl1pPr>
          </a:lstStyle>
          <a:p>
            <a:pPr>
              <a:defRPr/>
            </a:pPr>
            <a:fld id="{C9403474-CABF-404D-9217-FBD0E22E5AFE}"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A00342C5-9C3B-C44B-FE5E-D1DC1BC5A0B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FCD091-A387-761D-8525-3A901FACCDBE}"/>
              </a:ext>
            </a:extLst>
          </p:cNvPr>
          <p:cNvSpPr>
            <a:spLocks noGrp="1" noChangeArrowheads="1"/>
          </p:cNvSpPr>
          <p:nvPr>
            <p:ph type="sldNum" sz="quarter" idx="12"/>
          </p:nvPr>
        </p:nvSpPr>
        <p:spPr/>
        <p:txBody>
          <a:bodyPr/>
          <a:lstStyle>
            <a:lvl1pPr>
              <a:defRPr/>
            </a:lvl1pPr>
          </a:lstStyle>
          <a:p>
            <a:pPr>
              <a:defRPr/>
            </a:pPr>
            <a:fld id="{CFF289A6-EF8F-4990-811F-0623D46967A1}" type="slidenum">
              <a:rPr lang="en-US" altLang="en-US"/>
              <a:pPr>
                <a:defRPr/>
              </a:pPr>
              <a:t>‹#›</a:t>
            </a:fld>
            <a:endParaRPr lang="en-US" altLang="en-US"/>
          </a:p>
        </p:txBody>
      </p:sp>
    </p:spTree>
    <p:extLst>
      <p:ext uri="{BB962C8B-B14F-4D97-AF65-F5344CB8AC3E}">
        <p14:creationId xmlns:p14="http://schemas.microsoft.com/office/powerpoint/2010/main" val="4195413279"/>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DCEFBC-63F1-00AE-F584-BC98D7B1816C}"/>
              </a:ext>
            </a:extLst>
          </p:cNvPr>
          <p:cNvSpPr>
            <a:spLocks noGrp="1" noChangeArrowheads="1"/>
          </p:cNvSpPr>
          <p:nvPr>
            <p:ph type="dt" sz="half" idx="10"/>
          </p:nvPr>
        </p:nvSpPr>
        <p:spPr/>
        <p:txBody>
          <a:bodyPr/>
          <a:lstStyle>
            <a:lvl1pPr>
              <a:defRPr/>
            </a:lvl1pPr>
          </a:lstStyle>
          <a:p>
            <a:pPr>
              <a:defRPr/>
            </a:pPr>
            <a:fld id="{7EE9038E-F064-4ACF-B9F9-483DBCE08B3B}"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671F4F64-B41F-2B3A-41CC-0570DECCC6A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DD9436-41CC-C020-28EE-1671815E2F26}"/>
              </a:ext>
            </a:extLst>
          </p:cNvPr>
          <p:cNvSpPr>
            <a:spLocks noGrp="1" noChangeArrowheads="1"/>
          </p:cNvSpPr>
          <p:nvPr>
            <p:ph type="sldNum" sz="quarter" idx="12"/>
          </p:nvPr>
        </p:nvSpPr>
        <p:spPr/>
        <p:txBody>
          <a:bodyPr/>
          <a:lstStyle>
            <a:lvl1pPr>
              <a:defRPr/>
            </a:lvl1pPr>
          </a:lstStyle>
          <a:p>
            <a:pPr>
              <a:defRPr/>
            </a:pPr>
            <a:fld id="{7C0B4A5C-DD43-4812-AC84-AFAAED4A6953}" type="slidenum">
              <a:rPr lang="en-US" altLang="en-US"/>
              <a:pPr>
                <a:defRPr/>
              </a:pPr>
              <a:t>‹#›</a:t>
            </a:fld>
            <a:endParaRPr lang="en-US" altLang="en-US"/>
          </a:p>
        </p:txBody>
      </p:sp>
    </p:spTree>
    <p:extLst>
      <p:ext uri="{BB962C8B-B14F-4D97-AF65-F5344CB8AC3E}">
        <p14:creationId xmlns:p14="http://schemas.microsoft.com/office/powerpoint/2010/main" val="2279884452"/>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E3A440-2579-C43A-1C15-B04AE519141E}"/>
              </a:ext>
            </a:extLst>
          </p:cNvPr>
          <p:cNvSpPr>
            <a:spLocks noGrp="1" noChangeArrowheads="1"/>
          </p:cNvSpPr>
          <p:nvPr>
            <p:ph type="dt" sz="half" idx="10"/>
          </p:nvPr>
        </p:nvSpPr>
        <p:spPr/>
        <p:txBody>
          <a:bodyPr/>
          <a:lstStyle>
            <a:lvl1pPr>
              <a:defRPr/>
            </a:lvl1pPr>
          </a:lstStyle>
          <a:p>
            <a:pPr>
              <a:defRPr/>
            </a:pPr>
            <a:fld id="{B00D47C4-C83E-4632-81CD-16820180BD5D}"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E4DEE5A6-10FE-8037-5647-255D057C0A9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C6B0CC-E677-E991-12C8-E7C8CED5A456}"/>
              </a:ext>
            </a:extLst>
          </p:cNvPr>
          <p:cNvSpPr>
            <a:spLocks noGrp="1" noChangeArrowheads="1"/>
          </p:cNvSpPr>
          <p:nvPr>
            <p:ph type="sldNum" sz="quarter" idx="12"/>
          </p:nvPr>
        </p:nvSpPr>
        <p:spPr/>
        <p:txBody>
          <a:bodyPr/>
          <a:lstStyle>
            <a:lvl1pPr>
              <a:defRPr/>
            </a:lvl1pPr>
          </a:lstStyle>
          <a:p>
            <a:pPr>
              <a:defRPr/>
            </a:pPr>
            <a:fld id="{35B3EEB0-136E-4FDD-9314-F1F4FB0BFE31}" type="slidenum">
              <a:rPr lang="en-US" altLang="en-US"/>
              <a:pPr>
                <a:defRPr/>
              </a:pPr>
              <a:t>‹#›</a:t>
            </a:fld>
            <a:endParaRPr lang="en-US" altLang="en-US"/>
          </a:p>
        </p:txBody>
      </p:sp>
    </p:spTree>
    <p:extLst>
      <p:ext uri="{BB962C8B-B14F-4D97-AF65-F5344CB8AC3E}">
        <p14:creationId xmlns:p14="http://schemas.microsoft.com/office/powerpoint/2010/main" val="318329964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CBAB28-81A3-21AC-94C0-1A15C178FBB4}"/>
              </a:ext>
            </a:extLst>
          </p:cNvPr>
          <p:cNvSpPr>
            <a:spLocks noGrp="1" noChangeArrowheads="1"/>
          </p:cNvSpPr>
          <p:nvPr>
            <p:ph type="dt" sz="half" idx="10"/>
          </p:nvPr>
        </p:nvSpPr>
        <p:spPr/>
        <p:txBody>
          <a:bodyPr/>
          <a:lstStyle>
            <a:lvl1pPr>
              <a:defRPr/>
            </a:lvl1pPr>
          </a:lstStyle>
          <a:p>
            <a:pPr>
              <a:defRPr/>
            </a:pPr>
            <a:fld id="{A0DE32DE-8B55-4074-8E5C-1A473ED8BE9B}"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9586FD04-80DE-1BE6-9795-D229ECC67A3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30D67D-0F98-1E3B-22F3-F54E9FF19159}"/>
              </a:ext>
            </a:extLst>
          </p:cNvPr>
          <p:cNvSpPr>
            <a:spLocks noGrp="1" noChangeArrowheads="1"/>
          </p:cNvSpPr>
          <p:nvPr>
            <p:ph type="sldNum" sz="quarter" idx="12"/>
          </p:nvPr>
        </p:nvSpPr>
        <p:spPr/>
        <p:txBody>
          <a:bodyPr/>
          <a:lstStyle>
            <a:lvl1pPr>
              <a:defRPr/>
            </a:lvl1pPr>
          </a:lstStyle>
          <a:p>
            <a:pPr>
              <a:defRPr/>
            </a:pPr>
            <a:fld id="{981A90A2-01C5-4A33-A354-9B3816F5D003}" type="slidenum">
              <a:rPr lang="en-US" altLang="en-US"/>
              <a:pPr>
                <a:defRPr/>
              </a:pPr>
              <a:t>‹#›</a:t>
            </a:fld>
            <a:endParaRPr lang="en-US" altLang="en-US"/>
          </a:p>
        </p:txBody>
      </p:sp>
    </p:spTree>
    <p:extLst>
      <p:ext uri="{BB962C8B-B14F-4D97-AF65-F5344CB8AC3E}">
        <p14:creationId xmlns:p14="http://schemas.microsoft.com/office/powerpoint/2010/main" val="2136173119"/>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DFCCEA1-D3D2-7ACB-6424-D9E95D9E6947}"/>
              </a:ext>
            </a:extLst>
          </p:cNvPr>
          <p:cNvSpPr>
            <a:spLocks noGrp="1" noChangeArrowheads="1"/>
          </p:cNvSpPr>
          <p:nvPr>
            <p:ph type="dt" sz="half" idx="10"/>
          </p:nvPr>
        </p:nvSpPr>
        <p:spPr/>
        <p:txBody>
          <a:bodyPr/>
          <a:lstStyle>
            <a:lvl1pPr>
              <a:defRPr/>
            </a:lvl1pPr>
          </a:lstStyle>
          <a:p>
            <a:pPr>
              <a:defRPr/>
            </a:pPr>
            <a:fld id="{9B4072B3-A840-4559-97D1-2EF88D360501}"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0807DEF9-C830-434D-6060-73CC6F5EB75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F26AD9-5AAF-FA19-8FE2-92796BE883C2}"/>
              </a:ext>
            </a:extLst>
          </p:cNvPr>
          <p:cNvSpPr>
            <a:spLocks noGrp="1" noChangeArrowheads="1"/>
          </p:cNvSpPr>
          <p:nvPr>
            <p:ph type="sldNum" sz="quarter" idx="12"/>
          </p:nvPr>
        </p:nvSpPr>
        <p:spPr/>
        <p:txBody>
          <a:bodyPr/>
          <a:lstStyle>
            <a:lvl1pPr>
              <a:defRPr/>
            </a:lvl1pPr>
          </a:lstStyle>
          <a:p>
            <a:pPr>
              <a:defRPr/>
            </a:pPr>
            <a:fld id="{FB7E516C-8179-4956-9AA8-13311D7F0D69}" type="slidenum">
              <a:rPr lang="en-US" altLang="en-US"/>
              <a:pPr>
                <a:defRPr/>
              </a:pPr>
              <a:t>‹#›</a:t>
            </a:fld>
            <a:endParaRPr lang="en-US" altLang="en-US"/>
          </a:p>
        </p:txBody>
      </p:sp>
    </p:spTree>
    <p:extLst>
      <p:ext uri="{BB962C8B-B14F-4D97-AF65-F5344CB8AC3E}">
        <p14:creationId xmlns:p14="http://schemas.microsoft.com/office/powerpoint/2010/main" val="3328292239"/>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517CAAB-BDB5-8573-EA98-AD20A8D7E9EC}"/>
              </a:ext>
            </a:extLst>
          </p:cNvPr>
          <p:cNvSpPr>
            <a:spLocks noGrp="1" noChangeArrowheads="1"/>
          </p:cNvSpPr>
          <p:nvPr>
            <p:ph type="dt" sz="half" idx="10"/>
          </p:nvPr>
        </p:nvSpPr>
        <p:spPr/>
        <p:txBody>
          <a:bodyPr/>
          <a:lstStyle>
            <a:lvl1pPr>
              <a:defRPr/>
            </a:lvl1pPr>
          </a:lstStyle>
          <a:p>
            <a:pPr>
              <a:defRPr/>
            </a:pPr>
            <a:fld id="{AC33BE2F-0F2D-4355-8574-2762E0ECB798}"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5C3F4AD1-9058-989B-2120-8E8BED3AC79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DC4C59C-A60A-3576-C7EB-F3A7775A1252}"/>
              </a:ext>
            </a:extLst>
          </p:cNvPr>
          <p:cNvSpPr>
            <a:spLocks noGrp="1" noChangeArrowheads="1"/>
          </p:cNvSpPr>
          <p:nvPr>
            <p:ph type="sldNum" sz="quarter" idx="12"/>
          </p:nvPr>
        </p:nvSpPr>
        <p:spPr/>
        <p:txBody>
          <a:bodyPr/>
          <a:lstStyle>
            <a:lvl1pPr>
              <a:defRPr/>
            </a:lvl1pPr>
          </a:lstStyle>
          <a:p>
            <a:pPr>
              <a:defRPr/>
            </a:pPr>
            <a:fld id="{8A23D14C-72A6-4B4E-AD66-1ACC0121751C}" type="slidenum">
              <a:rPr lang="en-US" altLang="en-US"/>
              <a:pPr>
                <a:defRPr/>
              </a:pPr>
              <a:t>‹#›</a:t>
            </a:fld>
            <a:endParaRPr lang="en-US" altLang="en-US"/>
          </a:p>
        </p:txBody>
      </p:sp>
    </p:spTree>
    <p:extLst>
      <p:ext uri="{BB962C8B-B14F-4D97-AF65-F5344CB8AC3E}">
        <p14:creationId xmlns:p14="http://schemas.microsoft.com/office/powerpoint/2010/main" val="896559625"/>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FBE710C-7798-7EC3-C291-9FA8A17ED4D1}"/>
              </a:ext>
            </a:extLst>
          </p:cNvPr>
          <p:cNvSpPr>
            <a:spLocks noGrp="1" noChangeArrowheads="1"/>
          </p:cNvSpPr>
          <p:nvPr>
            <p:ph type="dt" sz="half" idx="10"/>
          </p:nvPr>
        </p:nvSpPr>
        <p:spPr/>
        <p:txBody>
          <a:bodyPr/>
          <a:lstStyle>
            <a:lvl1pPr>
              <a:defRPr/>
            </a:lvl1pPr>
          </a:lstStyle>
          <a:p>
            <a:pPr>
              <a:defRPr/>
            </a:pPr>
            <a:fld id="{A002A346-A35A-4E2B-AB08-3C2BB74B0012}" type="datetime1">
              <a:rPr lang="en-US" altLang="en-US"/>
              <a:pPr>
                <a:defRPr/>
              </a:pPr>
              <a:t>1/27/2025</a:t>
            </a:fld>
            <a:endParaRPr lang="en-US" altLang="en-US"/>
          </a:p>
        </p:txBody>
      </p:sp>
      <p:sp>
        <p:nvSpPr>
          <p:cNvPr id="8" name="Rectangle 5">
            <a:extLst>
              <a:ext uri="{FF2B5EF4-FFF2-40B4-BE49-F238E27FC236}">
                <a16:creationId xmlns:a16="http://schemas.microsoft.com/office/drawing/2014/main" id="{CEA9CD85-2A65-55B0-A1AB-A822E1AFB06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0E6670B-7BD2-B0D8-88BD-0911477BAD2B}"/>
              </a:ext>
            </a:extLst>
          </p:cNvPr>
          <p:cNvSpPr>
            <a:spLocks noGrp="1" noChangeArrowheads="1"/>
          </p:cNvSpPr>
          <p:nvPr>
            <p:ph type="sldNum" sz="quarter" idx="12"/>
          </p:nvPr>
        </p:nvSpPr>
        <p:spPr/>
        <p:txBody>
          <a:bodyPr/>
          <a:lstStyle>
            <a:lvl1pPr>
              <a:defRPr/>
            </a:lvl1pPr>
          </a:lstStyle>
          <a:p>
            <a:pPr>
              <a:defRPr/>
            </a:pPr>
            <a:fld id="{C5D16549-C3EE-428A-AC5B-591EBB5BA725}" type="slidenum">
              <a:rPr lang="en-US" altLang="en-US"/>
              <a:pPr>
                <a:defRPr/>
              </a:pPr>
              <a:t>‹#›</a:t>
            </a:fld>
            <a:endParaRPr lang="en-US" altLang="en-US"/>
          </a:p>
        </p:txBody>
      </p:sp>
    </p:spTree>
    <p:extLst>
      <p:ext uri="{BB962C8B-B14F-4D97-AF65-F5344CB8AC3E}">
        <p14:creationId xmlns:p14="http://schemas.microsoft.com/office/powerpoint/2010/main" val="2654158598"/>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A0D428-3419-BBBF-B294-43B198DD23AE}"/>
              </a:ext>
            </a:extLst>
          </p:cNvPr>
          <p:cNvSpPr>
            <a:spLocks noGrp="1" noChangeArrowheads="1"/>
          </p:cNvSpPr>
          <p:nvPr>
            <p:ph type="dt" sz="half" idx="10"/>
          </p:nvPr>
        </p:nvSpPr>
        <p:spPr/>
        <p:txBody>
          <a:bodyPr/>
          <a:lstStyle>
            <a:lvl1pPr>
              <a:defRPr/>
            </a:lvl1pPr>
          </a:lstStyle>
          <a:p>
            <a:pPr>
              <a:defRPr/>
            </a:pPr>
            <a:fld id="{1D15FC65-77EE-42C3-802B-B36EDF64D4B1}" type="datetime1">
              <a:rPr lang="en-US" altLang="en-US"/>
              <a:pPr>
                <a:defRPr/>
              </a:pPr>
              <a:t>1/27/2025</a:t>
            </a:fld>
            <a:endParaRPr lang="en-US" altLang="en-US"/>
          </a:p>
        </p:txBody>
      </p:sp>
      <p:sp>
        <p:nvSpPr>
          <p:cNvPr id="4" name="Rectangle 5">
            <a:extLst>
              <a:ext uri="{FF2B5EF4-FFF2-40B4-BE49-F238E27FC236}">
                <a16:creationId xmlns:a16="http://schemas.microsoft.com/office/drawing/2014/main" id="{CE45AC83-AAA4-F360-29F2-7E17973F67A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49223D3-C01B-98CC-0797-B41288C7CF71}"/>
              </a:ext>
            </a:extLst>
          </p:cNvPr>
          <p:cNvSpPr>
            <a:spLocks noGrp="1" noChangeArrowheads="1"/>
          </p:cNvSpPr>
          <p:nvPr>
            <p:ph type="sldNum" sz="quarter" idx="12"/>
          </p:nvPr>
        </p:nvSpPr>
        <p:spPr/>
        <p:txBody>
          <a:bodyPr/>
          <a:lstStyle>
            <a:lvl1pPr>
              <a:defRPr/>
            </a:lvl1pPr>
          </a:lstStyle>
          <a:p>
            <a:pPr>
              <a:defRPr/>
            </a:pPr>
            <a:fld id="{DA72D0BD-1107-42AD-B67D-7257E3D779FD}" type="slidenum">
              <a:rPr lang="en-US" altLang="en-US"/>
              <a:pPr>
                <a:defRPr/>
              </a:pPr>
              <a:t>‹#›</a:t>
            </a:fld>
            <a:endParaRPr lang="en-US" altLang="en-US"/>
          </a:p>
        </p:txBody>
      </p:sp>
    </p:spTree>
    <p:extLst>
      <p:ext uri="{BB962C8B-B14F-4D97-AF65-F5344CB8AC3E}">
        <p14:creationId xmlns:p14="http://schemas.microsoft.com/office/powerpoint/2010/main" val="1468552661"/>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990DFC-383F-2F62-40B3-91570FF63DEF}"/>
              </a:ext>
            </a:extLst>
          </p:cNvPr>
          <p:cNvSpPr>
            <a:spLocks noGrp="1" noChangeArrowheads="1"/>
          </p:cNvSpPr>
          <p:nvPr>
            <p:ph type="dt" sz="half" idx="10"/>
          </p:nvPr>
        </p:nvSpPr>
        <p:spPr/>
        <p:txBody>
          <a:bodyPr/>
          <a:lstStyle>
            <a:lvl1pPr>
              <a:defRPr/>
            </a:lvl1pPr>
          </a:lstStyle>
          <a:p>
            <a:pPr>
              <a:defRPr/>
            </a:pPr>
            <a:fld id="{19FB7644-58D9-4CDC-B83E-44C79588A3DA}" type="datetime1">
              <a:rPr lang="en-US" altLang="en-US"/>
              <a:pPr>
                <a:defRPr/>
              </a:pPr>
              <a:t>1/27/2025</a:t>
            </a:fld>
            <a:endParaRPr lang="en-US" altLang="en-US"/>
          </a:p>
        </p:txBody>
      </p:sp>
      <p:sp>
        <p:nvSpPr>
          <p:cNvPr id="3" name="Rectangle 5">
            <a:extLst>
              <a:ext uri="{FF2B5EF4-FFF2-40B4-BE49-F238E27FC236}">
                <a16:creationId xmlns:a16="http://schemas.microsoft.com/office/drawing/2014/main" id="{83C37DFD-F665-6D4E-0B68-DDEF0443D59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7D71A8F-8548-FB3C-3BC3-C4ECBD0CFE3F}"/>
              </a:ext>
            </a:extLst>
          </p:cNvPr>
          <p:cNvSpPr>
            <a:spLocks noGrp="1" noChangeArrowheads="1"/>
          </p:cNvSpPr>
          <p:nvPr>
            <p:ph type="sldNum" sz="quarter" idx="12"/>
          </p:nvPr>
        </p:nvSpPr>
        <p:spPr/>
        <p:txBody>
          <a:bodyPr/>
          <a:lstStyle>
            <a:lvl1pPr>
              <a:defRPr/>
            </a:lvl1pPr>
          </a:lstStyle>
          <a:p>
            <a:pPr>
              <a:defRPr/>
            </a:pPr>
            <a:fld id="{B63F1025-CA31-4796-93B4-47C05D0B52F6}" type="slidenum">
              <a:rPr lang="en-US" altLang="en-US"/>
              <a:pPr>
                <a:defRPr/>
              </a:pPr>
              <a:t>‹#›</a:t>
            </a:fld>
            <a:endParaRPr lang="en-US" altLang="en-US"/>
          </a:p>
        </p:txBody>
      </p:sp>
    </p:spTree>
    <p:extLst>
      <p:ext uri="{BB962C8B-B14F-4D97-AF65-F5344CB8AC3E}">
        <p14:creationId xmlns:p14="http://schemas.microsoft.com/office/powerpoint/2010/main" val="334441806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65CC7B6F-F3B5-BE18-312C-605B300872D6}"/>
              </a:ext>
            </a:extLst>
          </p:cNvPr>
          <p:cNvSpPr>
            <a:spLocks noGrp="1" noChangeArrowheads="1"/>
          </p:cNvSpPr>
          <p:nvPr>
            <p:ph type="dt" sz="half" idx="10"/>
          </p:nvPr>
        </p:nvSpPr>
        <p:spPr/>
        <p:txBody>
          <a:bodyPr/>
          <a:lstStyle>
            <a:lvl1pPr>
              <a:defRPr/>
            </a:lvl1pPr>
          </a:lstStyle>
          <a:p>
            <a:pPr>
              <a:defRPr/>
            </a:pPr>
            <a:fld id="{43E95F1C-FB1D-4EA7-B1F5-E9DF2C7AAC6D}"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9C0F5C7D-03C0-133C-9FB5-0B1F8DC2B79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64E1511B-5FB9-BC66-43EF-5E66657B4AC3}"/>
              </a:ext>
            </a:extLst>
          </p:cNvPr>
          <p:cNvSpPr>
            <a:spLocks noGrp="1" noChangeArrowheads="1"/>
          </p:cNvSpPr>
          <p:nvPr>
            <p:ph type="sldNum" sz="quarter" idx="12"/>
          </p:nvPr>
        </p:nvSpPr>
        <p:spPr/>
        <p:txBody>
          <a:bodyPr/>
          <a:lstStyle>
            <a:lvl1pPr>
              <a:defRPr/>
            </a:lvl1pPr>
          </a:lstStyle>
          <a:p>
            <a:pPr>
              <a:defRPr/>
            </a:pPr>
            <a:fld id="{533C11B0-DB9D-40E7-AF67-619960A35291}" type="slidenum">
              <a:rPr lang="en-US" altLang="en-US"/>
              <a:pPr>
                <a:defRPr/>
              </a:pPr>
              <a:t>‹#›</a:t>
            </a:fld>
            <a:endParaRPr lang="en-US" altLang="en-US"/>
          </a:p>
        </p:txBody>
      </p:sp>
    </p:spTree>
    <p:extLst>
      <p:ext uri="{BB962C8B-B14F-4D97-AF65-F5344CB8AC3E}">
        <p14:creationId xmlns:p14="http://schemas.microsoft.com/office/powerpoint/2010/main" val="99630799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3EF6D180-F8C0-7227-0A9C-DE7544987F42}"/>
              </a:ext>
            </a:extLst>
          </p:cNvPr>
          <p:cNvSpPr>
            <a:spLocks noGrp="1" noChangeArrowheads="1"/>
          </p:cNvSpPr>
          <p:nvPr>
            <p:ph type="dt" sz="half" idx="10"/>
          </p:nvPr>
        </p:nvSpPr>
        <p:spPr/>
        <p:txBody>
          <a:bodyPr/>
          <a:lstStyle>
            <a:lvl1pPr>
              <a:defRPr/>
            </a:lvl1pPr>
          </a:lstStyle>
          <a:p>
            <a:pPr>
              <a:defRPr/>
            </a:pPr>
            <a:fld id="{E2D3AEB5-1EB7-4090-90D7-469B0280F9CD}"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51B9E232-E1A1-C0A7-ED07-79F33110837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3EE6A664-56BA-2C10-9B07-8014E07138D1}"/>
              </a:ext>
            </a:extLst>
          </p:cNvPr>
          <p:cNvSpPr>
            <a:spLocks noGrp="1" noChangeArrowheads="1"/>
          </p:cNvSpPr>
          <p:nvPr>
            <p:ph type="sldNum" sz="quarter" idx="12"/>
          </p:nvPr>
        </p:nvSpPr>
        <p:spPr/>
        <p:txBody>
          <a:bodyPr/>
          <a:lstStyle>
            <a:lvl1pPr>
              <a:defRPr/>
            </a:lvl1pPr>
          </a:lstStyle>
          <a:p>
            <a:pPr>
              <a:defRPr/>
            </a:pPr>
            <a:fld id="{20BABBBC-4481-4B12-A61E-C8432F34DDDC}" type="slidenum">
              <a:rPr lang="en-US" altLang="en-US"/>
              <a:pPr>
                <a:defRPr/>
              </a:pPr>
              <a:t>‹#›</a:t>
            </a:fld>
            <a:endParaRPr lang="en-US" altLang="en-US"/>
          </a:p>
        </p:txBody>
      </p:sp>
    </p:spTree>
    <p:extLst>
      <p:ext uri="{BB962C8B-B14F-4D97-AF65-F5344CB8AC3E}">
        <p14:creationId xmlns:p14="http://schemas.microsoft.com/office/powerpoint/2010/main" val="286613234"/>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BB9A6A-F72A-F570-128C-0BEB7CFE718A}"/>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9E5386-50BB-BFE4-A569-E2DB06FD229C}"/>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E62E4FA-BBF5-A7EB-70BE-3E3C7DDD3858}"/>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0676D206-AEEF-4F43-8E8B-256CAED59EC2}" type="datetime1">
              <a:rPr lang="en-US" altLang="en-US"/>
              <a:pPr>
                <a:defRPr/>
              </a:pPr>
              <a:t>1/27/2025</a:t>
            </a:fld>
            <a:endParaRPr lang="en-US" altLang="en-US"/>
          </a:p>
        </p:txBody>
      </p:sp>
      <p:sp>
        <p:nvSpPr>
          <p:cNvPr id="1029" name="Rectangle 5">
            <a:extLst>
              <a:ext uri="{FF2B5EF4-FFF2-40B4-BE49-F238E27FC236}">
                <a16:creationId xmlns:a16="http://schemas.microsoft.com/office/drawing/2014/main" id="{EC47AEF1-4756-D112-E1CD-3F16ACBC231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2DDAFA0-78F3-CE67-7459-9F0E443F653F}"/>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AB0EC427-1369-441D-997E-CAE04105C5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b4ee.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b4ee.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loud4christ.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b4e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5195782"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21" name="Text Box 13">
            <a:extLst>
              <a:ext uri="{FF2B5EF4-FFF2-40B4-BE49-F238E27FC236}">
                <a16:creationId xmlns:a16="http://schemas.microsoft.com/office/drawing/2014/main" id="{8B3CC8B9-4674-6B53-63A8-512D8E8BD093}"/>
              </a:ext>
            </a:extLst>
          </p:cNvPr>
          <p:cNvSpPr txBox="1">
            <a:spLocks noChangeArrowheads="1"/>
          </p:cNvSpPr>
          <p:nvPr/>
        </p:nvSpPr>
        <p:spPr bwMode="auto">
          <a:xfrm>
            <a:off x="8292115" y="594308"/>
            <a:ext cx="898769"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1-5-2025</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a:t>, Acts 1-8 Worldwide</a:t>
            </a:r>
            <a:r>
              <a:rPr lang="en-US" altLang="en-US" sz="1000" b="1">
                <a:latin typeface="Cooper Black" panose="0208090404030B020404" pitchFamily="18" charset="0"/>
              </a:rPr>
              <a:t>; Cloud4Christ.org Toolbox Development and Information Technology Support; and World -Wide Support Ministries.</a:t>
            </a:r>
            <a:endParaRPr lang="en-US" altLang="en-US" sz="1000">
              <a:latin typeface="Cooper Black" panose="0208090404030B020404" pitchFamily="18" charset="0"/>
            </a:endParaRPr>
          </a:p>
        </p:txBody>
      </p:sp>
      <p:sp>
        <p:nvSpPr>
          <p:cNvPr id="2" name="TextBox 2">
            <a:extLst>
              <a:ext uri="{FF2B5EF4-FFF2-40B4-BE49-F238E27FC236}">
                <a16:creationId xmlns:a16="http://schemas.microsoft.com/office/drawing/2014/main" id="{D97C978A-A704-B80E-A0E6-C89D4E02DCBD}"/>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D666CDF-CD24-AA01-11BF-C0B2015A873B}"/>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3">
            <a:extLst>
              <a:ext uri="{FF2B5EF4-FFF2-40B4-BE49-F238E27FC236}">
                <a16:creationId xmlns:a16="http://schemas.microsoft.com/office/drawing/2014/main" id="{7776C678-E7F0-94EF-20C0-903FB4F4542B}"/>
              </a:ext>
            </a:extLst>
          </p:cNvPr>
          <p:cNvSpPr txBox="1">
            <a:spLocks noChangeArrowheads="1"/>
          </p:cNvSpPr>
          <p:nvPr/>
        </p:nvSpPr>
        <p:spPr bwMode="auto">
          <a:xfrm>
            <a:off x="609600" y="1230313"/>
            <a:ext cx="8721969" cy="35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1800" dirty="0">
                <a:latin typeface="Cooper Black" panose="0208090404030B020404" pitchFamily="18" charset="0"/>
              </a:rPr>
              <a:t>	2.  Street Stewarts have complete responsibility for their assigned 	area (May include one or more Streets, An Apartment, etc.) and 	will: (Continued)</a:t>
            </a:r>
          </a:p>
          <a:p>
            <a:pPr eaLnBrk="1" hangingPunct="1">
              <a:spcBef>
                <a:spcPct val="50000"/>
              </a:spcBef>
              <a:buFontTx/>
              <a:buNone/>
            </a:pPr>
            <a:r>
              <a:rPr lang="en-US" altLang="en-US" sz="1800" dirty="0">
                <a:latin typeface="Cooper Black" panose="0208090404030B020404" pitchFamily="18" charset="0"/>
              </a:rPr>
              <a:t>		h. Deliver promotional materials, such as door hangers</a:t>
            </a:r>
          </a:p>
          <a:p>
            <a:pPr eaLnBrk="1" hangingPunct="1">
              <a:spcBef>
                <a:spcPct val="50000"/>
              </a:spcBef>
              <a:buFontTx/>
              <a:buNone/>
            </a:pPr>
            <a:r>
              <a:rPr lang="en-US" altLang="en-US" sz="1800" dirty="0">
                <a:latin typeface="Cooper Black" panose="0208090404030B020404" pitchFamily="18" charset="0"/>
              </a:rPr>
              <a:t>		</a:t>
            </a:r>
            <a:r>
              <a:rPr lang="en-US" altLang="en-US" sz="1800" dirty="0" err="1">
                <a:latin typeface="Cooper Black" panose="0208090404030B020404" pitchFamily="18" charset="0"/>
              </a:rPr>
              <a:t>i</a:t>
            </a:r>
            <a:r>
              <a:rPr lang="en-US" altLang="en-US" sz="1800" dirty="0">
                <a:latin typeface="Cooper Black" panose="0208090404030B020404" pitchFamily="18" charset="0"/>
              </a:rPr>
              <a:t>. Sponsor Home Get-togethers, Street parties, etc.</a:t>
            </a:r>
          </a:p>
          <a:p>
            <a:pPr eaLnBrk="1" hangingPunct="1">
              <a:spcBef>
                <a:spcPct val="50000"/>
              </a:spcBef>
              <a:buFontTx/>
              <a:buNone/>
            </a:pPr>
            <a:r>
              <a:rPr lang="en-US" altLang="en-US" sz="1800" dirty="0">
                <a:latin typeface="Cooper Black" panose="0208090404030B020404" pitchFamily="18" charset="0"/>
              </a:rPr>
              <a:t>		j. Provide needed Lawn care, etc.</a:t>
            </a:r>
          </a:p>
          <a:p>
            <a:pPr eaLnBrk="1" hangingPunct="1">
              <a:spcBef>
                <a:spcPct val="50000"/>
              </a:spcBef>
              <a:buFontTx/>
              <a:buNone/>
            </a:pPr>
            <a:r>
              <a:rPr lang="en-US" altLang="en-US" sz="1800" dirty="0">
                <a:latin typeface="Cooper Black" panose="0208090404030B020404" pitchFamily="18" charset="0"/>
              </a:rPr>
              <a:t>		k. Meet with your team to review your prepared Up-To-Date list of 	possible tasks, prioritize the tasks, schedule each task and perform 	them in a timely manner.</a:t>
            </a:r>
          </a:p>
          <a:p>
            <a:pPr eaLnBrk="1" hangingPunct="1">
              <a:spcBef>
                <a:spcPct val="50000"/>
              </a:spcBef>
              <a:buFontTx/>
              <a:buNone/>
            </a:pPr>
            <a:r>
              <a:rPr lang="en-US" altLang="en-US" sz="1800" dirty="0">
                <a:latin typeface="Cooper Black" panose="0208090404030B020404" pitchFamily="18" charset="0"/>
              </a:rPr>
              <a:t>		l. Other.</a:t>
            </a:r>
          </a:p>
        </p:txBody>
      </p:sp>
      <p:sp>
        <p:nvSpPr>
          <p:cNvPr id="3" name="TextBox 2">
            <a:extLst>
              <a:ext uri="{FF2B5EF4-FFF2-40B4-BE49-F238E27FC236}">
                <a16:creationId xmlns:a16="http://schemas.microsoft.com/office/drawing/2014/main" id="{AD594AEA-F06C-3C05-B6E2-2D0C6E18AF6F}"/>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DEF03AC-BED1-7CE3-8E23-E0B8CF0401B3}"/>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5603" name="Text Box 5">
            <a:extLst>
              <a:ext uri="{FF2B5EF4-FFF2-40B4-BE49-F238E27FC236}">
                <a16:creationId xmlns:a16="http://schemas.microsoft.com/office/drawing/2014/main" id="{97743026-F7BA-7977-EDDC-05E6D447686B}"/>
              </a:ext>
            </a:extLst>
          </p:cNvPr>
          <p:cNvSpPr txBox="1">
            <a:spLocks noChangeArrowheads="1"/>
          </p:cNvSpPr>
          <p:nvPr/>
        </p:nvSpPr>
        <p:spPr bwMode="auto">
          <a:xfrm>
            <a:off x="609600" y="1162050"/>
            <a:ext cx="8842375" cy="367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latin typeface="Cooper Black" panose="0208090404030B020404" pitchFamily="18" charset="0"/>
              </a:rPr>
              <a:t>	Tips for using the </a:t>
            </a:r>
            <a:r>
              <a:rPr lang="en-US" altLang="en-US" sz="1800" b="1" dirty="0">
                <a:latin typeface="Cooper Black" panose="0208090404030B020404" pitchFamily="18" charset="0"/>
                <a:hlinkClick r:id="rId2"/>
              </a:rPr>
              <a:t>www.B4EE.org</a:t>
            </a:r>
            <a:r>
              <a:rPr lang="en-US" altLang="en-US" sz="1800" b="1" dirty="0">
                <a:latin typeface="Cooper Black" panose="0208090404030B020404" pitchFamily="18" charset="0"/>
              </a:rPr>
              <a:t> </a:t>
            </a:r>
          </a:p>
          <a:p>
            <a:pPr eaLnBrk="1" hangingPunct="1">
              <a:spcBef>
                <a:spcPct val="50000"/>
              </a:spcBef>
              <a:buFontTx/>
              <a:buNone/>
            </a:pPr>
            <a:r>
              <a:rPr lang="en-US" altLang="en-US" sz="1800" b="1" dirty="0">
                <a:latin typeface="Cooper Black" panose="0208090404030B020404" pitchFamily="18" charset="0"/>
              </a:rPr>
              <a:t>		1. New Organization and individual user registration is required 	 	     only once for each user e-mail and password. </a:t>
            </a:r>
          </a:p>
          <a:p>
            <a:pPr eaLnBrk="1" hangingPunct="1">
              <a:spcBef>
                <a:spcPct val="50000"/>
              </a:spcBef>
              <a:buFontTx/>
              <a:buNone/>
            </a:pPr>
            <a:r>
              <a:rPr lang="en-US" altLang="en-US" sz="1800" b="1" dirty="0">
                <a:latin typeface="Cooper Black" panose="0208090404030B020404" pitchFamily="18" charset="0"/>
              </a:rPr>
              <a:t>		2. When the computer alerts you of no inventory, close that screen 	     and select “Get Bibles” on The Home Page. Select a provider and 	     order needed Bibles. Then complete your order and close the 	 	     provider App. On return fill in information about your order. You 	     may also be prompted to record inventory you start with.</a:t>
            </a:r>
          </a:p>
          <a:p>
            <a:pPr eaLnBrk="1" hangingPunct="1">
              <a:spcBef>
                <a:spcPct val="50000"/>
              </a:spcBef>
              <a:buNone/>
            </a:pPr>
            <a:r>
              <a:rPr lang="en-US" altLang="en-US" sz="1800" b="1" dirty="0">
                <a:latin typeface="Cooper Black" panose="0208090404030B020404" pitchFamily="18" charset="0"/>
              </a:rPr>
              <a:t>		3. You may record the actual shipping cost (if you need IRS record), 	      or type in a Zero. Actual costs without a $ should be used. </a:t>
            </a:r>
          </a:p>
          <a:p>
            <a:pPr eaLnBrk="1" hangingPunct="1">
              <a:spcBef>
                <a:spcPct val="50000"/>
              </a:spcBef>
              <a:buFontTx/>
              <a:buNone/>
            </a:pPr>
            <a:endParaRPr lang="en-US" altLang="en-US" sz="1800" b="1" dirty="0">
              <a:latin typeface="Cooper Black" panose="0208090404030B020404" pitchFamily="18" charset="0"/>
            </a:endParaRPr>
          </a:p>
        </p:txBody>
      </p:sp>
      <p:sp>
        <p:nvSpPr>
          <p:cNvPr id="3" name="TextBox 2">
            <a:extLst>
              <a:ext uri="{FF2B5EF4-FFF2-40B4-BE49-F238E27FC236}">
                <a16:creationId xmlns:a16="http://schemas.microsoft.com/office/drawing/2014/main" id="{32F52B62-49B1-F794-7E73-3D7B5B963EBE}"/>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9D1DC50-C233-A1C4-2B58-80AF9D74AC8C}"/>
              </a:ext>
            </a:extLst>
          </p:cNvPr>
          <p:cNvSpPr txBox="1">
            <a:spLocks noChangeArrowheads="1"/>
          </p:cNvSpPr>
          <p:nvPr/>
        </p:nvSpPr>
        <p:spPr bwMode="auto">
          <a:xfrm>
            <a:off x="9031288"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12</a:t>
            </a:r>
          </a:p>
        </p:txBody>
      </p:sp>
      <p:sp>
        <p:nvSpPr>
          <p:cNvPr id="26627" name="Text Box 5">
            <a:extLst>
              <a:ext uri="{FF2B5EF4-FFF2-40B4-BE49-F238E27FC236}">
                <a16:creationId xmlns:a16="http://schemas.microsoft.com/office/drawing/2014/main" id="{DBB9D525-3CB4-48C1-06E8-C795A06443E7}"/>
              </a:ext>
            </a:extLst>
          </p:cNvPr>
          <p:cNvSpPr txBox="1">
            <a:spLocks noChangeArrowheads="1"/>
          </p:cNvSpPr>
          <p:nvPr/>
        </p:nvSpPr>
        <p:spPr bwMode="auto">
          <a:xfrm>
            <a:off x="609600" y="1209675"/>
            <a:ext cx="8842375" cy="24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00" b="1" dirty="0">
                <a:latin typeface="Cooper Black" panose="0208090404030B020404" pitchFamily="18" charset="0"/>
              </a:rPr>
              <a:t>	Tips for using the </a:t>
            </a:r>
            <a:r>
              <a:rPr lang="en-US" altLang="en-US" sz="1700" b="1" dirty="0">
                <a:latin typeface="Cooper Black" panose="0208090404030B020404" pitchFamily="18" charset="0"/>
                <a:hlinkClick r:id="rId2"/>
              </a:rPr>
              <a:t>www.UsSowingSeed.org</a:t>
            </a:r>
            <a:r>
              <a:rPr lang="en-US" altLang="en-US" sz="1700" b="1" dirty="0">
                <a:latin typeface="Cooper Black" panose="0208090404030B020404" pitchFamily="18" charset="0"/>
              </a:rPr>
              <a:t> </a:t>
            </a:r>
          </a:p>
          <a:p>
            <a:pPr eaLnBrk="1" hangingPunct="1">
              <a:spcBef>
                <a:spcPct val="50000"/>
              </a:spcBef>
              <a:buFontTx/>
              <a:buNone/>
            </a:pPr>
            <a:r>
              <a:rPr lang="en-US" altLang="en-US" sz="1700" b="1" dirty="0">
                <a:latin typeface="Cooper Black" panose="0208090404030B020404" pitchFamily="18" charset="0"/>
              </a:rPr>
              <a:t>		4. You may type in both the English and Bilingual cost 				     (Without the $ sign) or type in a Zero, as noted above.</a:t>
            </a:r>
          </a:p>
          <a:p>
            <a:pPr eaLnBrk="1" hangingPunct="1">
              <a:spcBef>
                <a:spcPct val="50000"/>
              </a:spcBef>
              <a:buFontTx/>
              <a:buNone/>
            </a:pPr>
            <a:r>
              <a:rPr lang="en-US" altLang="en-US" sz="1700" b="1" dirty="0">
                <a:latin typeface="Cooper Black" panose="0208090404030B020404" pitchFamily="18" charset="0"/>
              </a:rPr>
              <a:t>				Alert: If you record costs, then type in the quantity of 					both types of Bibles, as </a:t>
            </a:r>
            <a:r>
              <a:rPr lang="en-US" altLang="en-US" sz="1700" b="1" dirty="0" err="1">
                <a:latin typeface="Cooper Black" panose="0208090404030B020404" pitchFamily="18" charset="0"/>
              </a:rPr>
              <a:t>appliocable</a:t>
            </a:r>
            <a:r>
              <a:rPr lang="en-US" altLang="en-US" sz="1700" b="1" dirty="0">
                <a:latin typeface="Cooper Black" panose="0208090404030B020404" pitchFamily="18" charset="0"/>
              </a:rPr>
              <a:t>. </a:t>
            </a:r>
          </a:p>
          <a:p>
            <a:pPr eaLnBrk="1" hangingPunct="1">
              <a:spcBef>
                <a:spcPct val="50000"/>
              </a:spcBef>
              <a:buNone/>
            </a:pPr>
            <a:r>
              <a:rPr lang="en-US" altLang="en-US" sz="1700" b="1" dirty="0">
                <a:latin typeface="Cooper Black" panose="0208090404030B020404" pitchFamily="18" charset="0"/>
              </a:rPr>
              <a:t>		5. You may record the shipping cost, or type in a Zero.</a:t>
            </a:r>
          </a:p>
          <a:p>
            <a:pPr eaLnBrk="1" hangingPunct="1">
              <a:spcBef>
                <a:spcPct val="50000"/>
              </a:spcBef>
              <a:buFontTx/>
              <a:buNone/>
            </a:pPr>
            <a:endParaRPr lang="en-US" altLang="en-US" sz="1700" b="1" dirty="0">
              <a:latin typeface="Cooper Black" panose="0208090404030B020404" pitchFamily="18" charset="0"/>
            </a:endParaRPr>
          </a:p>
        </p:txBody>
      </p:sp>
      <p:sp>
        <p:nvSpPr>
          <p:cNvPr id="3" name="TextBox 2">
            <a:extLst>
              <a:ext uri="{FF2B5EF4-FFF2-40B4-BE49-F238E27FC236}">
                <a16:creationId xmlns:a16="http://schemas.microsoft.com/office/drawing/2014/main" id="{16AB5BA7-623A-D455-5C12-9A7629518BB1}"/>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EFB7035D-4EA5-4A3B-F448-FD8AE9341201}"/>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13</a:t>
            </a:r>
          </a:p>
        </p:txBody>
      </p:sp>
      <p:sp>
        <p:nvSpPr>
          <p:cNvPr id="27651" name="Text Box 3">
            <a:extLst>
              <a:ext uri="{FF2B5EF4-FFF2-40B4-BE49-F238E27FC236}">
                <a16:creationId xmlns:a16="http://schemas.microsoft.com/office/drawing/2014/main" id="{009A3CB8-5C34-1B33-295C-2F8F24778CE6}"/>
              </a:ext>
            </a:extLst>
          </p:cNvPr>
          <p:cNvSpPr txBox="1">
            <a:spLocks noChangeArrowheads="1"/>
          </p:cNvSpPr>
          <p:nvPr/>
        </p:nvSpPr>
        <p:spPr bwMode="auto">
          <a:xfrm>
            <a:off x="609600" y="1230313"/>
            <a:ext cx="8840788" cy="228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RECOGNITION </a:t>
            </a:r>
          </a:p>
          <a:p>
            <a:pPr eaLnBrk="1" hangingPunct="1">
              <a:spcBef>
                <a:spcPct val="50000"/>
              </a:spcBef>
              <a:buFontTx/>
              <a:buNone/>
            </a:pPr>
            <a:r>
              <a:rPr lang="en-US" altLang="en-US" sz="1800" dirty="0">
                <a:latin typeface="Cooper Black" panose="0208090404030B020404" pitchFamily="18" charset="0"/>
              </a:rPr>
              <a:t>	After each worker has completed an initial year of service, the Church should recognize them as a “5-Star “My Organization “Jerusalem” Radius Area Street Stewart. This may include recognition in a selected service. </a:t>
            </a:r>
          </a:p>
          <a:p>
            <a:pPr eaLnBrk="1" hangingPunct="1">
              <a:spcBef>
                <a:spcPct val="50000"/>
              </a:spcBef>
              <a:buFontTx/>
              <a:buNone/>
            </a:pPr>
            <a:r>
              <a:rPr lang="en-US" altLang="en-US" sz="1800" dirty="0">
                <a:latin typeface="Cooper Black" panose="0208090404030B020404" pitchFamily="18" charset="0"/>
              </a:rPr>
              <a:t>	In addition, the awarding of a Certificate of Appreciation or a Plaque to the Mission or Church for display would be great.</a:t>
            </a:r>
          </a:p>
        </p:txBody>
      </p:sp>
      <p:sp>
        <p:nvSpPr>
          <p:cNvPr id="3" name="TextBox 2">
            <a:extLst>
              <a:ext uri="{FF2B5EF4-FFF2-40B4-BE49-F238E27FC236}">
                <a16:creationId xmlns:a16="http://schemas.microsoft.com/office/drawing/2014/main" id="{8FCADADB-B2B7-9ADF-64FD-D0A1B1430711}"/>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3ABCCFFC-DC9A-609F-818F-9E90C987C90A}"/>
              </a:ext>
            </a:extLst>
          </p:cNvPr>
          <p:cNvSpPr txBox="1">
            <a:spLocks noChangeArrowheads="1"/>
          </p:cNvSpPr>
          <p:nvPr/>
        </p:nvSpPr>
        <p:spPr bwMode="auto">
          <a:xfrm>
            <a:off x="9067800" y="5040313"/>
            <a:ext cx="457200" cy="27699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14</a:t>
            </a:r>
          </a:p>
        </p:txBody>
      </p:sp>
      <p:sp>
        <p:nvSpPr>
          <p:cNvPr id="3" name="Text Box 3">
            <a:extLst>
              <a:ext uri="{FF2B5EF4-FFF2-40B4-BE49-F238E27FC236}">
                <a16:creationId xmlns:a16="http://schemas.microsoft.com/office/drawing/2014/main" id="{2191913D-37A7-BF8A-7C79-D64393F6A814}"/>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8676" name="Picture 3" descr="A qr code with a tree in the middle&#10;&#10;Description automatically generated">
            <a:extLst>
              <a:ext uri="{FF2B5EF4-FFF2-40B4-BE49-F238E27FC236}">
                <a16:creationId xmlns:a16="http://schemas.microsoft.com/office/drawing/2014/main" id="{6D4FF75D-0DBC-D5D8-FCC3-FACAFD787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33327BF5-2D0B-2912-20FB-371514361AF3}"/>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pic>
        <p:nvPicPr>
          <p:cNvPr id="5" name="Picture 4" descr="A qr code on a white background&#10;&#10;Description automatically generated">
            <a:extLst>
              <a:ext uri="{FF2B5EF4-FFF2-40B4-BE49-F238E27FC236}">
                <a16:creationId xmlns:a16="http://schemas.microsoft.com/office/drawing/2014/main" id="{C48D4936-1C90-84E6-5E00-BB8403A32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92" y="2927350"/>
            <a:ext cx="839665" cy="839665"/>
          </a:xfrm>
          <a:prstGeom prst="rect">
            <a:avLst/>
          </a:prstGeom>
        </p:spPr>
      </p:pic>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84" name="Picture 4">
            <a:extLst>
              <a:ext uri="{FF2B5EF4-FFF2-40B4-BE49-F238E27FC236}">
                <a16:creationId xmlns:a16="http://schemas.microsoft.com/office/drawing/2014/main" id="{081F71B7-6BEB-143C-4E1B-17F10010E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1885950"/>
            <a:ext cx="18303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485" name="Line 5">
            <a:extLst>
              <a:ext uri="{FF2B5EF4-FFF2-40B4-BE49-F238E27FC236}">
                <a16:creationId xmlns:a16="http://schemas.microsoft.com/office/drawing/2014/main" id="{6198B91C-8155-C93C-C2B3-CAF900146250}"/>
              </a:ext>
            </a:extLst>
          </p:cNvPr>
          <p:cNvSpPr>
            <a:spLocks noChangeShapeType="1"/>
          </p:cNvSpPr>
          <p:nvPr/>
        </p:nvSpPr>
        <p:spPr bwMode="auto">
          <a:xfrm flipH="1">
            <a:off x="5029200" y="2314575"/>
            <a:ext cx="493713" cy="473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486" name="Text Box 6">
            <a:extLst>
              <a:ext uri="{FF2B5EF4-FFF2-40B4-BE49-F238E27FC236}">
                <a16:creationId xmlns:a16="http://schemas.microsoft.com/office/drawing/2014/main" id="{2D878E9D-5B1E-AEF2-89F4-FCDD0FE2DD3B}"/>
              </a:ext>
            </a:extLst>
          </p:cNvPr>
          <p:cNvSpPr txBox="1">
            <a:spLocks noChangeArrowheads="1"/>
          </p:cNvSpPr>
          <p:nvPr/>
        </p:nvSpPr>
        <p:spPr bwMode="auto">
          <a:xfrm>
            <a:off x="2133600" y="254000"/>
            <a:ext cx="601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019175">
              <a:defRPr>
                <a:solidFill>
                  <a:schemeClr val="tx1"/>
                </a:solidFill>
                <a:latin typeface="Arial" panose="020B0604020202020204" pitchFamily="34" charset="0"/>
                <a:cs typeface="Arial" panose="020B0604020202020204" pitchFamily="34" charset="0"/>
              </a:defRPr>
            </a:lvl1pPr>
            <a:lvl2pPr algn="l" defTabSz="1019175">
              <a:defRPr>
                <a:solidFill>
                  <a:schemeClr val="tx1"/>
                </a:solidFill>
                <a:latin typeface="Arial" panose="020B0604020202020204" pitchFamily="34" charset="0"/>
                <a:cs typeface="Arial" panose="020B0604020202020204" pitchFamily="34" charset="0"/>
              </a:defRPr>
            </a:lvl2pPr>
            <a:lvl3pPr algn="l" defTabSz="1019175">
              <a:defRPr>
                <a:solidFill>
                  <a:schemeClr val="tx1"/>
                </a:solidFill>
                <a:latin typeface="Arial" panose="020B0604020202020204" pitchFamily="34" charset="0"/>
                <a:cs typeface="Arial" panose="020B0604020202020204" pitchFamily="34" charset="0"/>
              </a:defRPr>
            </a:lvl3pPr>
            <a:lvl4pPr algn="l" defTabSz="1019175">
              <a:defRPr>
                <a:solidFill>
                  <a:schemeClr val="tx1"/>
                </a:solidFill>
                <a:latin typeface="Arial" panose="020B0604020202020204" pitchFamily="34" charset="0"/>
                <a:cs typeface="Arial" panose="020B0604020202020204" pitchFamily="34" charset="0"/>
              </a:defRPr>
            </a:lvl4pPr>
            <a:lvl5pPr algn="l" defTabSz="1019175">
              <a:defRPr>
                <a:solidFill>
                  <a:schemeClr val="tx1"/>
                </a:solidFill>
                <a:latin typeface="Arial" panose="020B0604020202020204" pitchFamily="34" charset="0"/>
                <a:cs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800" dirty="0">
                <a:solidFill>
                  <a:srgbClr val="FF0000"/>
                </a:solidFill>
                <a:latin typeface="Cooper Black" panose="0208090404030B020404" pitchFamily="18" charset="0"/>
              </a:rPr>
              <a:t>Step 1</a:t>
            </a:r>
            <a:r>
              <a:rPr lang="en-US" altLang="en-US" dirty="0">
                <a:solidFill>
                  <a:srgbClr val="FF0000"/>
                </a:solidFill>
                <a:latin typeface="Cooper Black" panose="0208090404030B020404" pitchFamily="18" charset="0"/>
              </a:rPr>
              <a:t>.</a:t>
            </a:r>
            <a:r>
              <a:rPr lang="en-US" altLang="en-US" sz="1800" dirty="0">
                <a:solidFill>
                  <a:srgbClr val="FF0000"/>
                </a:solidFill>
                <a:latin typeface="Cooper Black" panose="0208090404030B020404" pitchFamily="18" charset="0"/>
              </a:rPr>
              <a:t> Define Your ”Jerusalem” Radius Area</a:t>
            </a:r>
          </a:p>
        </p:txBody>
      </p:sp>
      <p:pic>
        <p:nvPicPr>
          <p:cNvPr id="1300487" name="Picture 7">
            <a:extLst>
              <a:ext uri="{FF2B5EF4-FFF2-40B4-BE49-F238E27FC236}">
                <a16:creationId xmlns:a16="http://schemas.microsoft.com/office/drawing/2014/main" id="{7D0A7A8C-E37B-83FC-EE42-D01323E14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49313"/>
            <a:ext cx="7292975" cy="4205287"/>
          </a:xfrm>
          <a:prstGeom prst="rect">
            <a:avLst/>
          </a:prstGeom>
          <a:noFill/>
          <a:extLst>
            <a:ext uri="{909E8E84-426E-40DD-AFC4-6F175D3DCCD1}">
              <a14:hiddenFill xmlns:a14="http://schemas.microsoft.com/office/drawing/2010/main">
                <a:solidFill>
                  <a:srgbClr val="FFFFFF"/>
                </a:solidFill>
              </a14:hiddenFill>
            </a:ext>
          </a:extLst>
        </p:spPr>
      </p:pic>
      <p:pic>
        <p:nvPicPr>
          <p:cNvPr id="1300488" name="Picture 8">
            <a:extLst>
              <a:ext uri="{FF2B5EF4-FFF2-40B4-BE49-F238E27FC236}">
                <a16:creationId xmlns:a16="http://schemas.microsoft.com/office/drawing/2014/main" id="{BA2CE72D-0152-133C-1868-0048D8DB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0" y="1709738"/>
            <a:ext cx="18303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489" name="Line 9">
            <a:extLst>
              <a:ext uri="{FF2B5EF4-FFF2-40B4-BE49-F238E27FC236}">
                <a16:creationId xmlns:a16="http://schemas.microsoft.com/office/drawing/2014/main" id="{C6951310-B16E-3AC4-44EB-6E7C62C9F97C}"/>
              </a:ext>
            </a:extLst>
          </p:cNvPr>
          <p:cNvSpPr>
            <a:spLocks noChangeShapeType="1"/>
          </p:cNvSpPr>
          <p:nvPr/>
        </p:nvSpPr>
        <p:spPr bwMode="auto">
          <a:xfrm flipH="1">
            <a:off x="5029200" y="2144713"/>
            <a:ext cx="838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490" name="AutoShape 10">
            <a:extLst>
              <a:ext uri="{FF2B5EF4-FFF2-40B4-BE49-F238E27FC236}">
                <a16:creationId xmlns:a16="http://schemas.microsoft.com/office/drawing/2014/main" id="{FC8696C2-7969-70D7-3D85-3BBA49125A18}"/>
              </a:ext>
            </a:extLst>
          </p:cNvPr>
          <p:cNvSpPr>
            <a:spLocks noChangeArrowheads="1"/>
          </p:cNvSpPr>
          <p:nvPr/>
        </p:nvSpPr>
        <p:spPr bwMode="auto">
          <a:xfrm rot="-2307222">
            <a:off x="5334000" y="2906713"/>
            <a:ext cx="304800" cy="533400"/>
          </a:xfrm>
          <a:prstGeom prst="downArrow">
            <a:avLst>
              <a:gd name="adj1" fmla="val 50000"/>
              <a:gd name="adj2" fmla="val 437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00491" name="Text Box 11">
            <a:extLst>
              <a:ext uri="{FF2B5EF4-FFF2-40B4-BE49-F238E27FC236}">
                <a16:creationId xmlns:a16="http://schemas.microsoft.com/office/drawing/2014/main" id="{14F30BE2-7C4A-AF6E-4355-71F85FC4CDCE}"/>
              </a:ext>
            </a:extLst>
          </p:cNvPr>
          <p:cNvSpPr txBox="1">
            <a:spLocks noChangeArrowheads="1"/>
          </p:cNvSpPr>
          <p:nvPr/>
        </p:nvSpPr>
        <p:spPr bwMode="auto">
          <a:xfrm>
            <a:off x="8991600" y="4964113"/>
            <a:ext cx="53340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019175">
              <a:defRPr>
                <a:solidFill>
                  <a:schemeClr val="tx1"/>
                </a:solidFill>
                <a:latin typeface="Arial" panose="020B0604020202020204" pitchFamily="34" charset="0"/>
                <a:cs typeface="Arial" panose="020B0604020202020204" pitchFamily="34" charset="0"/>
              </a:defRPr>
            </a:lvl1pPr>
            <a:lvl2pPr algn="l" defTabSz="1019175">
              <a:defRPr>
                <a:solidFill>
                  <a:schemeClr val="tx1"/>
                </a:solidFill>
                <a:latin typeface="Arial" panose="020B0604020202020204" pitchFamily="34" charset="0"/>
                <a:cs typeface="Arial" panose="020B0604020202020204" pitchFamily="34" charset="0"/>
              </a:defRPr>
            </a:lvl2pPr>
            <a:lvl3pPr algn="l" defTabSz="1019175">
              <a:defRPr>
                <a:solidFill>
                  <a:schemeClr val="tx1"/>
                </a:solidFill>
                <a:latin typeface="Arial" panose="020B0604020202020204" pitchFamily="34" charset="0"/>
                <a:cs typeface="Arial" panose="020B0604020202020204" pitchFamily="34" charset="0"/>
              </a:defRPr>
            </a:lvl3pPr>
            <a:lvl4pPr algn="l" defTabSz="1019175">
              <a:defRPr>
                <a:solidFill>
                  <a:schemeClr val="tx1"/>
                </a:solidFill>
                <a:latin typeface="Arial" panose="020B0604020202020204" pitchFamily="34" charset="0"/>
                <a:cs typeface="Arial" panose="020B0604020202020204" pitchFamily="34" charset="0"/>
              </a:defRPr>
            </a:lvl4pPr>
            <a:lvl5pPr algn="l" defTabSz="1019175">
              <a:defRPr>
                <a:solidFill>
                  <a:schemeClr val="tx1"/>
                </a:solidFill>
                <a:latin typeface="Arial" panose="020B0604020202020204" pitchFamily="34" charset="0"/>
                <a:cs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latin typeface="Cooper Black" panose="0208090404030B020404" pitchFamily="18" charset="0"/>
              </a:rPr>
              <a:t>15</a:t>
            </a:r>
            <a:endParaRPr lang="en-US" altLang="en-US" sz="1400" dirty="0">
              <a:latin typeface="Cooper Black" panose="0208090404030B020404" pitchFamily="18" charset="0"/>
            </a:endParaRP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9EC1AFDF-AB39-79F4-311E-C61346AB666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4D34D99B-410D-8330-318A-C9BF27D7159D}"/>
              </a:ext>
            </a:extLst>
          </p:cNvPr>
          <p:cNvSpPr txBox="1">
            <a:spLocks noChangeArrowheads="1"/>
          </p:cNvSpPr>
          <p:nvPr/>
        </p:nvSpPr>
        <p:spPr bwMode="auto">
          <a:xfrm>
            <a:off x="685800" y="883410"/>
            <a:ext cx="8789988" cy="395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Background:</a:t>
            </a:r>
          </a:p>
          <a:p>
            <a:pPr eaLnBrk="1" hangingPunct="1">
              <a:spcBef>
                <a:spcPct val="50000"/>
              </a:spcBef>
              <a:buFontTx/>
              <a:buNone/>
            </a:pPr>
            <a:r>
              <a:rPr lang="en-US" altLang="en-US" sz="1400" dirty="0">
                <a:latin typeface="Cooper Black" panose="0208090404030B020404" pitchFamily="18" charset="0"/>
              </a:rPr>
              <a:t>This project, along with our other related Cloud4Christ Web Instructions and Apps, have their origins in the fact that Winona, my wife, loved and taught children in public, private and religious organizations for 70 years. American Bible Society has published her legacy, and the Legacy Article is recorded on their Face Book and Web Site. Search Web:   (  American Bible I can’t possibly distribute that many Bibles  ) This may display immediately or require a selection.</a:t>
            </a:r>
          </a:p>
          <a:p>
            <a:pPr eaLnBrk="1" hangingPunct="1">
              <a:spcBef>
                <a:spcPct val="50000"/>
              </a:spcBef>
              <a:buFontTx/>
              <a:buNone/>
            </a:pPr>
            <a:r>
              <a:rPr lang="en-US" altLang="en-US" sz="1400" dirty="0">
                <a:latin typeface="Cooper Black" panose="0208090404030B020404" pitchFamily="18" charset="0"/>
              </a:rPr>
              <a:t>Winona and her husband always had an overwhelming desire to advance the Great Commission by many ways; such as getting the word out, particularly to children. </a:t>
            </a:r>
          </a:p>
          <a:p>
            <a:pPr eaLnBrk="1" hangingPunct="1">
              <a:spcBef>
                <a:spcPct val="50000"/>
              </a:spcBef>
              <a:buFontTx/>
              <a:buNone/>
            </a:pPr>
            <a:r>
              <a:rPr lang="en-US" altLang="en-US" sz="1400" dirty="0">
                <a:latin typeface="Cooper Black" panose="0208090404030B020404" pitchFamily="18" charset="0"/>
              </a:rPr>
              <a:t>It is also based on the belief that every Mission and Church Member should participate in fulfilling  the Vision to deliver at least one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 Children’s Picture Bible to every USA residence (Single Dwelling, Duplex, Apt.) starting in “Jerusalem”, continuing through Samaria and then to the Uttermost Parts of the Earth”. (UsSowingSeed.org App). Every opportunity will also be taken to encourage Everyone Everywhere (BEE &amp; B4EE.org) to accept Jesus as their Savior and Lord. Of course, every new Christian should be trained and serve faithfully.</a:t>
            </a:r>
          </a:p>
          <a:p>
            <a:pPr eaLnBrk="1" hangingPunct="1">
              <a:spcBef>
                <a:spcPct val="50000"/>
              </a:spcBef>
              <a:buFontTx/>
              <a:buNone/>
            </a:pPr>
            <a:r>
              <a:rPr lang="en-US" altLang="en-US" sz="1400" dirty="0">
                <a:latin typeface="Cooper Black" panose="0208090404030B020404" pitchFamily="18" charset="0"/>
              </a:rPr>
              <a:t>“Jerusalem” Radius Area Ministry is normally performed by Missions and Churches.</a:t>
            </a:r>
          </a:p>
        </p:txBody>
      </p:sp>
      <p:sp>
        <p:nvSpPr>
          <p:cNvPr id="2" name="TextBox 2">
            <a:extLst>
              <a:ext uri="{FF2B5EF4-FFF2-40B4-BE49-F238E27FC236}">
                <a16:creationId xmlns:a16="http://schemas.microsoft.com/office/drawing/2014/main" id="{4E22A487-79FD-3CEB-3E8E-0492962E16AA}"/>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E658DC1C-F997-6B5D-F486-C074EAF71A2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8E88F19-DBBA-D53D-7FCC-E01E13C0818A}"/>
              </a:ext>
            </a:extLst>
          </p:cNvPr>
          <p:cNvSpPr txBox="1">
            <a:spLocks noChangeArrowheads="1"/>
          </p:cNvSpPr>
          <p:nvPr/>
        </p:nvSpPr>
        <p:spPr bwMode="auto">
          <a:xfrm>
            <a:off x="671513" y="1154113"/>
            <a:ext cx="8789987" cy="37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Purpose:</a:t>
            </a:r>
          </a:p>
          <a:p>
            <a:pPr eaLnBrk="1" hangingPunct="1">
              <a:spcBef>
                <a:spcPct val="50000"/>
              </a:spcBef>
              <a:buFontTx/>
              <a:buNone/>
            </a:pPr>
            <a:r>
              <a:rPr lang="en-US" altLang="en-US" sz="1400" dirty="0">
                <a:latin typeface="Cooper Black" panose="0208090404030B020404" pitchFamily="18" charset="0"/>
              </a:rPr>
              <a:t>The first purpose of this Instruction is to deliver a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 Children’s Picture Bible to each residence in the U.S.A., during the next three years. The UsSowingSeed.org App or the B4EE.org App may be used, for Worldwide accountability. It is our prayer that current Generation Sons and Daughters will respond in a Spirit filled way. Our prayer is also that older Children, Parents and Grandparents will help the younger children by reading and discussing the stories with them. By this activity, many will come to put their faith and trust in Jesus, the true Creator and Sustainer of the Universe.</a:t>
            </a:r>
          </a:p>
          <a:p>
            <a:pPr eaLnBrk="1" hangingPunct="1">
              <a:spcBef>
                <a:spcPct val="50000"/>
              </a:spcBef>
              <a:buFontTx/>
              <a:buNone/>
            </a:pPr>
            <a:r>
              <a:rPr lang="en-US" altLang="en-US" sz="1400" dirty="0">
                <a:latin typeface="Cooper Black" panose="0208090404030B020404" pitchFamily="18" charset="0"/>
              </a:rPr>
              <a:t>A second purpose is to deliver 3-4 other types of Bibles to each “Jerusalem” Radius Area residence in 3 months. Our B4EE.org Bible App will be available ~ January, 2025 and may be used for this purpose. B4EE App will link to UsSowingSeed.org App.</a:t>
            </a:r>
          </a:p>
          <a:p>
            <a:pPr eaLnBrk="1" hangingPunct="1">
              <a:spcBef>
                <a:spcPct val="50000"/>
              </a:spcBef>
              <a:buFontTx/>
              <a:buNone/>
            </a:pPr>
            <a:r>
              <a:rPr lang="en-US" altLang="en-US" sz="1400" dirty="0">
                <a:latin typeface="Cooper Black" panose="0208090404030B020404" pitchFamily="18" charset="0"/>
              </a:rPr>
              <a:t>A third purpose is to conduct extensive Community Ministry and Outreach to every “My Street” Family in their “Jerusalem” Radius Area. </a:t>
            </a:r>
          </a:p>
          <a:p>
            <a:pPr eaLnBrk="1" hangingPunct="1">
              <a:spcBef>
                <a:spcPct val="50000"/>
              </a:spcBef>
              <a:buFontTx/>
              <a:buNone/>
            </a:pPr>
            <a:r>
              <a:rPr lang="en-US" altLang="en-US" sz="1400" dirty="0">
                <a:latin typeface="Cooper Black" panose="0208090404030B020404" pitchFamily="18" charset="0"/>
              </a:rPr>
              <a:t>This presentation how-to resource will direct the task of selecting an Organization Administrator, App Leader and Street Stewarts. </a:t>
            </a:r>
          </a:p>
        </p:txBody>
      </p:sp>
      <p:sp>
        <p:nvSpPr>
          <p:cNvPr id="3" name="TextBox 2">
            <a:extLst>
              <a:ext uri="{FF2B5EF4-FFF2-40B4-BE49-F238E27FC236}">
                <a16:creationId xmlns:a16="http://schemas.microsoft.com/office/drawing/2014/main" id="{AE6E734B-E0C7-232A-B476-F558D2BAEF42}"/>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3935370E-0948-1988-C080-E1A8A98577D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67562902-7888-9E80-4B0A-7036079FA7D9}"/>
              </a:ext>
            </a:extLst>
          </p:cNvPr>
          <p:cNvSpPr txBox="1">
            <a:spLocks noChangeArrowheads="1"/>
          </p:cNvSpPr>
          <p:nvPr/>
        </p:nvSpPr>
        <p:spPr bwMode="auto">
          <a:xfrm>
            <a:off x="381000" y="849313"/>
            <a:ext cx="8789988" cy="426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this “Jerusalem” Radius Area Community Ministry and Outreach program Outside the Walls of Missions and  Churches includes:</a:t>
            </a:r>
          </a:p>
          <a:p>
            <a:pPr eaLnBrk="1" hangingPunct="1">
              <a:spcBef>
                <a:spcPct val="50000"/>
              </a:spcBef>
              <a:buFontTx/>
              <a:buNone/>
            </a:pPr>
            <a:r>
              <a:rPr lang="en-US" altLang="en-US" sz="1600" dirty="0">
                <a:latin typeface="Cooper Black" panose="0208090404030B020404" pitchFamily="18" charset="0"/>
              </a:rPr>
              <a:t>	1. Preparing a Large Wall Map, Hand Map and/or a Streaming TV program, 	 	     highlighting the streets that are included in the “Jerusalem” Radius Area</a:t>
            </a:r>
          </a:p>
          <a:p>
            <a:pPr eaLnBrk="1" hangingPunct="1">
              <a:spcBef>
                <a:spcPct val="50000"/>
              </a:spcBef>
              <a:buFontTx/>
              <a:buNone/>
            </a:pPr>
            <a:r>
              <a:rPr lang="en-US" altLang="en-US" sz="1600" dirty="0">
                <a:latin typeface="Cooper Black" panose="0208090404030B020404" pitchFamily="18" charset="0"/>
              </a:rPr>
              <a:t>	2. Maintaining an Outside the Church Walls “Jerusalem” Radius Area 	 	    Organization that follows this How-To Power Point Instruction. Various 	 	    contacts and events will be 	made and recorded via this App integrated 	 	    Cloud Database</a:t>
            </a:r>
          </a:p>
          <a:p>
            <a:pPr eaLnBrk="1" hangingPunct="1">
              <a:spcBef>
                <a:spcPct val="50000"/>
              </a:spcBef>
              <a:buFontTx/>
              <a:buNone/>
            </a:pPr>
            <a:r>
              <a:rPr lang="en-US" altLang="en-US" sz="1600" dirty="0">
                <a:latin typeface="Cooper Black" panose="0208090404030B020404" pitchFamily="18" charset="0"/>
              </a:rPr>
              <a:t>	3. Meeting various Family spiritual, benevolence and handy-man needs</a:t>
            </a:r>
          </a:p>
          <a:p>
            <a:pPr eaLnBrk="1" hangingPunct="1">
              <a:spcBef>
                <a:spcPct val="50000"/>
              </a:spcBef>
              <a:buFontTx/>
              <a:buNone/>
            </a:pPr>
            <a:r>
              <a:rPr lang="en-US" altLang="en-US" sz="1600" dirty="0">
                <a:latin typeface="Cooper Black" panose="0208090404030B020404" pitchFamily="18" charset="0"/>
              </a:rPr>
              <a:t>	4. Performing community functions such as Prayer, Initial Visit, Bible 	 	     Deliveries, Witnessing,  Block Parties, Phone Calls, and E-Mails  </a:t>
            </a:r>
          </a:p>
          <a:p>
            <a:pPr eaLnBrk="1" hangingPunct="1">
              <a:spcBef>
                <a:spcPct val="50000"/>
              </a:spcBef>
              <a:buFontTx/>
              <a:buNone/>
            </a:pPr>
            <a:r>
              <a:rPr lang="en-US" altLang="en-US" sz="1600" dirty="0">
                <a:latin typeface="Cooper Black" panose="0208090404030B020404" pitchFamily="18" charset="0"/>
              </a:rPr>
              <a:t>	5. Coordinating with your Church leaders and other appropriate 	 	     	     individuals and groups within the Church. </a:t>
            </a:r>
            <a:endParaRPr lang="en-US" altLang="en-US" sz="1600" b="1" dirty="0">
              <a:latin typeface="Cooper Black" panose="0208090404030B020404" pitchFamily="18" charset="0"/>
            </a:endParaRPr>
          </a:p>
        </p:txBody>
      </p:sp>
      <p:sp>
        <p:nvSpPr>
          <p:cNvPr id="3" name="TextBox 2">
            <a:extLst>
              <a:ext uri="{FF2B5EF4-FFF2-40B4-BE49-F238E27FC236}">
                <a16:creationId xmlns:a16="http://schemas.microsoft.com/office/drawing/2014/main" id="{6AC0EA6A-1CBF-841F-8FC1-E1F2B8DDB67A}"/>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74A76C7E-4294-3171-A956-1C88751D662F}"/>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6" name="Text Box 5">
            <a:extLst>
              <a:ext uri="{FF2B5EF4-FFF2-40B4-BE49-F238E27FC236}">
                <a16:creationId xmlns:a16="http://schemas.microsoft.com/office/drawing/2014/main" id="{D19DF5C6-E232-CE65-714C-C6F10AC74711}"/>
              </a:ext>
            </a:extLst>
          </p:cNvPr>
          <p:cNvSpPr txBox="1">
            <a:spLocks noChangeArrowheads="1"/>
          </p:cNvSpPr>
          <p:nvPr/>
        </p:nvSpPr>
        <p:spPr bwMode="auto">
          <a:xfrm>
            <a:off x="633413" y="1031875"/>
            <a:ext cx="8875712" cy="3393618"/>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This Program is important because:</a:t>
            </a:r>
          </a:p>
          <a:p>
            <a:pPr eaLnBrk="1" hangingPunct="1">
              <a:spcBef>
                <a:spcPct val="50000"/>
              </a:spcBef>
              <a:buFontTx/>
              <a:buNone/>
              <a:defRPr/>
            </a:pPr>
            <a:r>
              <a:rPr lang="en-US" altLang="en-US" sz="1300" dirty="0">
                <a:latin typeface="Arial Black" panose="020B0A04020102020204" pitchFamily="34" charset="0"/>
              </a:rPr>
              <a:t>There is not enough time to allow using just old methods and organizations. A new state-of-the-art Cloud Platform with App’s will be used. The state-of-the-art </a:t>
            </a:r>
            <a:r>
              <a:rPr lang="en-US" altLang="en-US" sz="1300">
                <a:latin typeface="Arial Black" panose="020B0A04020102020204" pitchFamily="34" charset="0"/>
              </a:rPr>
              <a:t>Platform Toolbox and Apps </a:t>
            </a:r>
            <a:r>
              <a:rPr lang="en-US" altLang="en-US" sz="1300" dirty="0">
                <a:solidFill>
                  <a:schemeClr val="accent1">
                    <a:lumMod val="50000"/>
                  </a:schemeClr>
                </a:solidFill>
                <a:latin typeface="Arial Black" panose="020B0A04020102020204" pitchFamily="34" charset="0"/>
                <a:hlinkClick r:id="rId3">
                  <a:extLst>
                    <a:ext uri="{A12FA001-AC4F-418D-AE19-62706E023703}">
                      <ahyp:hlinkClr xmlns:ahyp="http://schemas.microsoft.com/office/drawing/2018/hyperlinkcolor" val="tx"/>
                    </a:ext>
                  </a:extLst>
                </a:hlinkClick>
              </a:rPr>
              <a:t>www.Cloud4Christ.org</a:t>
            </a:r>
            <a:r>
              <a:rPr lang="en-US" altLang="en-US" sz="1300" dirty="0">
                <a:solidFill>
                  <a:schemeClr val="accent1">
                    <a:lumMod val="50000"/>
                  </a:schemeClr>
                </a:solidFill>
                <a:latin typeface="Arial Black" panose="020B0A04020102020204" pitchFamily="34" charset="0"/>
              </a:rPr>
              <a:t>, UsSowingSeed.org, and </a:t>
            </a:r>
            <a:r>
              <a:rPr lang="en-US" altLang="en-US" sz="1300" dirty="0">
                <a:solidFill>
                  <a:schemeClr val="accent1">
                    <a:lumMod val="50000"/>
                  </a:schemeClr>
                </a:solidFill>
                <a:latin typeface="Arial Black" panose="020B0A04020102020204" pitchFamily="34" charset="0"/>
                <a:hlinkClick r:id="rId4">
                  <a:extLst>
                    <a:ext uri="{A12FA001-AC4F-418D-AE19-62706E023703}">
                      <ahyp:hlinkClr xmlns:ahyp="http://schemas.microsoft.com/office/drawing/2018/hyperlinkcolor" val="tx"/>
                    </a:ext>
                  </a:extLst>
                </a:hlinkClick>
              </a:rPr>
              <a:t>B4EE.org</a:t>
            </a:r>
            <a:r>
              <a:rPr lang="en-US" altLang="en-US" sz="1300" dirty="0">
                <a:solidFill>
                  <a:schemeClr val="accent1">
                    <a:lumMod val="75000"/>
                  </a:schemeClr>
                </a:solidFill>
                <a:latin typeface="Arial Black" panose="020B0A04020102020204" pitchFamily="34" charset="0"/>
              </a:rPr>
              <a:t> </a:t>
            </a:r>
            <a:r>
              <a:rPr lang="en-US" altLang="en-US" sz="1300" dirty="0">
                <a:latin typeface="Arial Black" panose="020B0A04020102020204" pitchFamily="34" charset="0"/>
              </a:rPr>
              <a:t>(Bibles 4 Everyone Everywhere) and </a:t>
            </a:r>
            <a:r>
              <a:rPr lang="en-US" altLang="en-US" sz="1400" dirty="0">
                <a:latin typeface="Cooper Black" panose="0208090404030B020404" pitchFamily="18" charset="0"/>
              </a:rPr>
              <a:t>this Web App</a:t>
            </a:r>
            <a:r>
              <a:rPr lang="en-US" altLang="en-US" sz="1300" dirty="0">
                <a:latin typeface="Arial Black" panose="020B0A04020102020204" pitchFamily="34" charset="0"/>
              </a:rPr>
              <a:t> will be used. </a:t>
            </a: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our current End-time push. I believe the older generation will provide mostly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integrated proof of Great Commission completion. </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
        <p:nvSpPr>
          <p:cNvPr id="2" name="TextBox 2">
            <a:extLst>
              <a:ext uri="{FF2B5EF4-FFF2-40B4-BE49-F238E27FC236}">
                <a16:creationId xmlns:a16="http://schemas.microsoft.com/office/drawing/2014/main" id="{8B37B84E-5E21-6F0D-E22F-62B41CBAE672}"/>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03828D1F-F01C-0053-63F9-399B384D683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8B83CF99-4139-BF25-63DC-2084ED42019D}"/>
              </a:ext>
            </a:extLst>
          </p:cNvPr>
          <p:cNvSpPr txBox="1">
            <a:spLocks noChangeArrowheads="1"/>
          </p:cNvSpPr>
          <p:nvPr/>
        </p:nvSpPr>
        <p:spPr bwMode="auto">
          <a:xfrm>
            <a:off x="671513" y="1493838"/>
            <a:ext cx="8701087"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a:solidFill>
                  <a:srgbClr val="6B6BF9"/>
                </a:solidFill>
                <a:latin typeface="Arial Black" panose="020B0A04020102020204" pitchFamily="34" charset="0"/>
              </a:rPr>
              <a:t>Eleven  Universal Elements for Churches/Missions:</a:t>
            </a:r>
          </a:p>
          <a:p>
            <a:pPr eaLnBrk="1" hangingPunct="1">
              <a:spcBef>
                <a:spcPct val="50000"/>
              </a:spcBef>
              <a:buFontTx/>
              <a:buNone/>
            </a:pPr>
            <a:r>
              <a:rPr lang="en-US" altLang="en-US" sz="180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a:latin typeface="Arial Black" panose="020B0A04020102020204" pitchFamily="34" charset="0"/>
              </a:rPr>
              <a:t>Intentional Priorities given to Cloud4Christ.org National Movement Ministries, and East Mountain Baptist Church. Grace Technology develops and hosts the ~29 Cloud4Christ.org Platform Cloud and Web Apps</a:t>
            </a:r>
          </a:p>
          <a:p>
            <a:pPr eaLnBrk="1" hangingPunct="1">
              <a:spcBef>
                <a:spcPct val="50000"/>
              </a:spcBef>
              <a:buFontTx/>
              <a:buAutoNum type="arabicPeriod" startAt="3"/>
            </a:pPr>
            <a:r>
              <a:rPr lang="en-US" altLang="en-US" sz="1800">
                <a:latin typeface="Arial Black" panose="020B0A04020102020204" pitchFamily="34" charset="0"/>
              </a:rPr>
              <a:t>Authority of God’s Word</a:t>
            </a:r>
          </a:p>
          <a:p>
            <a:pPr eaLnBrk="1" hangingPunct="1">
              <a:spcBef>
                <a:spcPct val="50000"/>
              </a:spcBef>
              <a:buFontTx/>
              <a:buAutoNum type="arabicPeriod" startAt="3"/>
            </a:pPr>
            <a:r>
              <a:rPr lang="en-US" altLang="en-US" sz="1800">
                <a:latin typeface="Arial Black" panose="020B0A04020102020204" pitchFamily="34" charset="0"/>
              </a:rPr>
              <a:t>Identify and Disciple All Church Members</a:t>
            </a:r>
          </a:p>
        </p:txBody>
      </p:sp>
      <p:sp>
        <p:nvSpPr>
          <p:cNvPr id="3" name="TextBox 2">
            <a:extLst>
              <a:ext uri="{FF2B5EF4-FFF2-40B4-BE49-F238E27FC236}">
                <a16:creationId xmlns:a16="http://schemas.microsoft.com/office/drawing/2014/main" id="{03BFA491-7B5E-C2FA-E98E-5CCB3BCC7147}"/>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4B5FDA92-BEA1-6349-4FBC-13A989C9DB1A}"/>
              </a:ext>
            </a:extLst>
          </p:cNvPr>
          <p:cNvSpPr txBox="1">
            <a:spLocks noChangeArrowheads="1"/>
          </p:cNvSpPr>
          <p:nvPr/>
        </p:nvSpPr>
        <p:spPr bwMode="auto">
          <a:xfrm>
            <a:off x="671513" y="1306513"/>
            <a:ext cx="8789987"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Eleven Universal Elements for Churches/Missions - Continued:</a:t>
            </a:r>
          </a:p>
          <a:p>
            <a:pPr eaLnBrk="1" hangingPunct="1">
              <a:spcBef>
                <a:spcPct val="50000"/>
              </a:spcBef>
              <a:buFontTx/>
              <a:buNone/>
            </a:pPr>
            <a:r>
              <a:rPr lang="en-US" altLang="en-US" sz="1600" dirty="0">
                <a:latin typeface="Arial Black" panose="020B0A04020102020204" pitchFamily="34" charset="0"/>
              </a:rPr>
              <a:t>6.  Place Each Church Member in Position (s) based on their Gifts, Training and Interests</a:t>
            </a:r>
          </a:p>
          <a:p>
            <a:pPr eaLnBrk="1" hangingPunct="1">
              <a:spcBef>
                <a:spcPct val="50000"/>
              </a:spcBef>
              <a:buFontTx/>
              <a:buNone/>
            </a:pPr>
            <a:r>
              <a:rPr lang="en-US" altLang="en-US" sz="1600" dirty="0">
                <a:latin typeface="Arial Black" panose="020B0A04020102020204" pitchFamily="34" charset="0"/>
              </a:rPr>
              <a:t>7.	Train All Church Members for Great Commission Work in their “Jerusalem” Radius Area, “Judea” County(</a:t>
            </a:r>
            <a:r>
              <a:rPr lang="en-US" altLang="en-US" sz="1600" dirty="0" err="1">
                <a:latin typeface="Arial Black" panose="020B0A04020102020204" pitchFamily="34" charset="0"/>
              </a:rPr>
              <a:t>ies</a:t>
            </a:r>
            <a:r>
              <a:rPr lang="en-US" altLang="en-US" sz="1600" dirty="0">
                <a:latin typeface="Arial Black" panose="020B0A04020102020204" pitchFamily="34" charset="0"/>
              </a:rPr>
              <a:t>), Samaria Regional and State Level and Beyond</a:t>
            </a:r>
          </a:p>
          <a:p>
            <a:pPr eaLnBrk="1" hangingPunct="1">
              <a:spcBef>
                <a:spcPct val="50000"/>
              </a:spcBef>
              <a:buFontTx/>
              <a:buNone/>
            </a:pPr>
            <a:r>
              <a:rPr lang="en-US" altLang="en-US" sz="1600" dirty="0">
                <a:latin typeface="Arial Black" panose="020B0A04020102020204" pitchFamily="34" charset="0"/>
              </a:rPr>
              <a:t>8.	Saturate your “Jerusalem” Radius Area through Ministry, Fellowship Connection. Evangelism, etc.</a:t>
            </a:r>
          </a:p>
          <a:p>
            <a:pPr eaLnBrk="1" hangingPunct="1">
              <a:spcBef>
                <a:spcPct val="50000"/>
              </a:spcBef>
              <a:buFontTx/>
              <a:buAutoNum type="arabicPeriod" startAt="9"/>
            </a:pPr>
            <a:r>
              <a:rPr lang="en-US" altLang="en-US" sz="1600" dirty="0">
                <a:latin typeface="Arial Black" panose="020B0A04020102020204" pitchFamily="34" charset="0"/>
              </a:rPr>
              <a:t>Assimilate Community People into Church Membership &amp; Ministry - Within the Walls and Outside The Walls of the Church</a:t>
            </a:r>
          </a:p>
          <a:p>
            <a:pPr eaLnBrk="1" hangingPunct="1">
              <a:spcBef>
                <a:spcPct val="50000"/>
              </a:spcBef>
              <a:buFontTx/>
              <a:buAutoNum type="arabicPeriod" startAt="9"/>
            </a:pPr>
            <a:r>
              <a:rPr lang="en-US" altLang="en-US" sz="1600" dirty="0">
                <a:latin typeface="Arial Black" panose="020B0A04020102020204" pitchFamily="34" charset="0"/>
              </a:rPr>
              <a:t> Monthly Church Community Advertisement Communications </a:t>
            </a:r>
          </a:p>
          <a:p>
            <a:pPr eaLnBrk="1" hangingPunct="1">
              <a:spcBef>
                <a:spcPct val="50000"/>
              </a:spcBef>
              <a:buFontTx/>
              <a:buAutoNum type="arabicPeriod" startAt="9"/>
            </a:pPr>
            <a:r>
              <a:rPr lang="en-US" altLang="en-US" sz="1600" dirty="0">
                <a:latin typeface="Arial Black" panose="020B0A04020102020204" pitchFamily="34" charset="0"/>
              </a:rPr>
              <a:t> Giving.</a:t>
            </a:r>
          </a:p>
        </p:txBody>
      </p:sp>
      <p:sp>
        <p:nvSpPr>
          <p:cNvPr id="20483" name="Text Box 6">
            <a:extLst>
              <a:ext uri="{FF2B5EF4-FFF2-40B4-BE49-F238E27FC236}">
                <a16:creationId xmlns:a16="http://schemas.microsoft.com/office/drawing/2014/main" id="{12F093B9-5BED-3EA7-6AB4-D6F428EE3FE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3" name="TextBox 2">
            <a:extLst>
              <a:ext uri="{FF2B5EF4-FFF2-40B4-BE49-F238E27FC236}">
                <a16:creationId xmlns:a16="http://schemas.microsoft.com/office/drawing/2014/main" id="{26E41EEB-333E-C066-9378-D4282FFCD347}"/>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394371-CDE9-6563-F904-CBDF8245C5E7}"/>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5BB38FCB-439D-5377-C0AE-D2F30F8FC40C}"/>
              </a:ext>
            </a:extLst>
          </p:cNvPr>
          <p:cNvSpPr txBox="1">
            <a:spLocks noChangeArrowheads="1"/>
          </p:cNvSpPr>
          <p:nvPr/>
        </p:nvSpPr>
        <p:spPr bwMode="auto">
          <a:xfrm>
            <a:off x="608013" y="1230313"/>
            <a:ext cx="8842375" cy="24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Administrator, “Jerusalem” Project App Leader, and Street Stewarts are needed. Street Stewarts should be a resident of their assigned street, if possible.</a:t>
            </a:r>
          </a:p>
          <a:p>
            <a:pPr eaLnBrk="1" hangingPunct="1">
              <a:spcBef>
                <a:spcPct val="50000"/>
              </a:spcBef>
              <a:buNone/>
            </a:pPr>
            <a:r>
              <a:rPr lang="en-US" altLang="en-US" sz="1800" dirty="0">
                <a:latin typeface="Cooper Black" panose="0208090404030B020404" pitchFamily="18" charset="0"/>
              </a:rPr>
              <a:t>	2.  Street Stewarts have complete responsibility for their assigned area  and will manage approved Apps.</a:t>
            </a:r>
          </a:p>
          <a:p>
            <a:pPr eaLnBrk="1" hangingPunct="1">
              <a:spcBef>
                <a:spcPct val="50000"/>
              </a:spcBef>
              <a:buFontTx/>
              <a:buNone/>
            </a:pPr>
            <a:r>
              <a:rPr lang="en-US" altLang="en-US" sz="1800" dirty="0">
                <a:latin typeface="Cooper Black" panose="0208090404030B020404" pitchFamily="18" charset="0"/>
              </a:rPr>
              <a:t> </a:t>
            </a:r>
          </a:p>
        </p:txBody>
      </p:sp>
      <p:sp>
        <p:nvSpPr>
          <p:cNvPr id="3" name="TextBox 2">
            <a:extLst>
              <a:ext uri="{FF2B5EF4-FFF2-40B4-BE49-F238E27FC236}">
                <a16:creationId xmlns:a16="http://schemas.microsoft.com/office/drawing/2014/main" id="{FFE8D3F7-D832-E327-F2D3-04CE6F055E84}"/>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F0CDFEF-ADD3-AE9F-6C16-86CC310D0302}"/>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 Box 3">
            <a:extLst>
              <a:ext uri="{FF2B5EF4-FFF2-40B4-BE49-F238E27FC236}">
                <a16:creationId xmlns:a16="http://schemas.microsoft.com/office/drawing/2014/main" id="{91D629E2-A7BA-76F7-9774-2C9745D4D020}"/>
              </a:ext>
            </a:extLst>
          </p:cNvPr>
          <p:cNvSpPr txBox="1">
            <a:spLocks noChangeArrowheads="1"/>
          </p:cNvSpPr>
          <p:nvPr/>
        </p:nvSpPr>
        <p:spPr bwMode="auto">
          <a:xfrm>
            <a:off x="609600" y="846091"/>
            <a:ext cx="8840788" cy="43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1600" dirty="0">
                <a:latin typeface="Cooper Black" panose="0208090404030B020404" pitchFamily="18" charset="0"/>
              </a:rPr>
              <a:t>	2.  Street Stewarts have complete responsibility for their assigned area (May        	Include one or more Streets, An Apartment, etc.) and will:  - Continued</a:t>
            </a:r>
          </a:p>
          <a:p>
            <a:pPr eaLnBrk="1" hangingPunct="1">
              <a:spcBef>
                <a:spcPct val="50000"/>
              </a:spcBef>
              <a:buNone/>
            </a:pPr>
            <a:r>
              <a:rPr lang="en-US" altLang="en-US" sz="1600" dirty="0">
                <a:latin typeface="Cooper Black" panose="0208090404030B020404" pitchFamily="18" charset="0"/>
              </a:rPr>
              <a:t>		a. Manage approved App(s).</a:t>
            </a:r>
          </a:p>
          <a:p>
            <a:pPr eaLnBrk="1" hangingPunct="1">
              <a:spcBef>
                <a:spcPct val="50000"/>
              </a:spcBef>
              <a:buNone/>
            </a:pPr>
            <a:r>
              <a:rPr lang="en-US" altLang="en-US" sz="1600" dirty="0">
                <a:latin typeface="Cooper Black" panose="0208090404030B020404" pitchFamily="18" charset="0"/>
              </a:rPr>
              <a:t>	      b. Complete an initial get acquainted visit with assigned Families, and   	 	     follow-up.   </a:t>
            </a:r>
          </a:p>
          <a:p>
            <a:pPr eaLnBrk="1" hangingPunct="1">
              <a:spcBef>
                <a:spcPct val="50000"/>
              </a:spcBef>
              <a:buFontTx/>
              <a:buNone/>
            </a:pPr>
            <a:r>
              <a:rPr lang="en-US" altLang="en-US" sz="1600" dirty="0">
                <a:latin typeface="Cooper Black" panose="0208090404030B020404" pitchFamily="18" charset="0"/>
              </a:rPr>
              <a:t>		c. Maintain a prayer list and actively pray for them. Take special 	 	     	     needs to the church commissioned Prayer Team(s).</a:t>
            </a:r>
          </a:p>
          <a:p>
            <a:pPr eaLnBrk="1" hangingPunct="1">
              <a:spcBef>
                <a:spcPct val="50000"/>
              </a:spcBef>
              <a:buFontTx/>
              <a:buNone/>
            </a:pPr>
            <a:r>
              <a:rPr lang="en-US" altLang="en-US" sz="1600" dirty="0">
                <a:latin typeface="Cooper Black" panose="0208090404030B020404" pitchFamily="18" charset="0"/>
              </a:rPr>
              <a:t>		d. Deliver a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and 3-4 other age 	    	     graded Bibles to each residence, using the ( B4EE.org) Web Bible 	    	  	     Distribution App. The B4EE.org has a link to use a simplified 	 	    	     UsSowingSeed.org App		</a:t>
            </a:r>
          </a:p>
          <a:p>
            <a:pPr eaLnBrk="1" hangingPunct="1">
              <a:spcBef>
                <a:spcPct val="50000"/>
              </a:spcBef>
              <a:buFontTx/>
              <a:buNone/>
            </a:pPr>
            <a:r>
              <a:rPr lang="en-US" altLang="en-US" sz="1600" dirty="0">
                <a:latin typeface="Cooper Black" panose="0208090404030B020404" pitchFamily="18" charset="0"/>
              </a:rPr>
              <a:t>		e. Meet spiritual, benevolence and handy-man needs</a:t>
            </a:r>
          </a:p>
          <a:p>
            <a:pPr eaLnBrk="1" hangingPunct="1">
              <a:spcBef>
                <a:spcPct val="50000"/>
              </a:spcBef>
              <a:buFontTx/>
              <a:buNone/>
            </a:pPr>
            <a:r>
              <a:rPr lang="en-US" altLang="en-US" sz="1600" dirty="0">
                <a:latin typeface="Cooper Black" panose="0208090404030B020404" pitchFamily="18" charset="0"/>
              </a:rPr>
              <a:t>		f. Witness</a:t>
            </a:r>
          </a:p>
          <a:p>
            <a:pPr eaLnBrk="1" hangingPunct="1">
              <a:spcBef>
                <a:spcPct val="50000"/>
              </a:spcBef>
              <a:buFontTx/>
              <a:buNone/>
            </a:pPr>
            <a:r>
              <a:rPr lang="en-US" altLang="en-US" sz="1600" dirty="0">
                <a:latin typeface="Cooper Black" panose="0208090404030B020404" pitchFamily="18" charset="0"/>
              </a:rPr>
              <a:t>		g. Perform Community Outreach and Entertainment Events		</a:t>
            </a:r>
          </a:p>
        </p:txBody>
      </p:sp>
      <p:sp>
        <p:nvSpPr>
          <p:cNvPr id="3" name="TextBox 2">
            <a:extLst>
              <a:ext uri="{FF2B5EF4-FFF2-40B4-BE49-F238E27FC236}">
                <a16:creationId xmlns:a16="http://schemas.microsoft.com/office/drawing/2014/main" id="{D1C9DAF7-8440-E15F-2C92-181192DFBD84}"/>
              </a:ext>
            </a:extLst>
          </p:cNvPr>
          <p:cNvSpPr txBox="1">
            <a:spLocks noChangeArrowheads="1"/>
          </p:cNvSpPr>
          <p:nvPr/>
        </p:nvSpPr>
        <p:spPr bwMode="auto">
          <a:xfrm>
            <a:off x="838200" y="8731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5. “My “Jerusalem” Street by Street Radius Area Community Ministry and Outreach” Outside the Church Walls Web Instruction  and Apps©</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2227</Words>
  <Application>Microsoft Office PowerPoint</Application>
  <PresentationFormat>Custom</PresentationFormat>
  <Paragraphs>121</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1</cp:revision>
  <cp:lastPrinted>2025-01-10T01:33:58Z</cp:lastPrinted>
  <dcterms:created xsi:type="dcterms:W3CDTF">2006-10-04T15:05:18Z</dcterms:created>
  <dcterms:modified xsi:type="dcterms:W3CDTF">2025-01-27T15:06:27Z</dcterms:modified>
</cp:coreProperties>
</file>