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61" r:id="rId2"/>
    <p:sldId id="393" r:id="rId3"/>
    <p:sldId id="452" r:id="rId4"/>
    <p:sldId id="435" r:id="rId5"/>
    <p:sldId id="394" r:id="rId6"/>
    <p:sldId id="408" r:id="rId7"/>
    <p:sldId id="409" r:id="rId8"/>
    <p:sldId id="462" r:id="rId9"/>
    <p:sldId id="457" r:id="rId10"/>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501B0-2F9B-4B3F-BBAE-067A1F03E466}" v="18" dt="2025-01-27T15:10:18.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85646" autoAdjust="0"/>
  </p:normalViewPr>
  <p:slideViewPr>
    <p:cSldViewPr>
      <p:cViewPr varScale="1">
        <p:scale>
          <a:sx n="110" d="100"/>
          <a:sy n="110" d="100"/>
        </p:scale>
        <p:origin x="1680" y="90"/>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435A92D3-9085-4263-AEE2-BAA58E207DCA}"/>
    <pc:docChg chg="undo custSel addSld delSld modSld">
      <pc:chgData name="Bill Mays" userId="0fb9eb23-65ad-4b86-80ec-f3178d1d81af" providerId="ADAL" clId="{435A92D3-9085-4263-AEE2-BAA58E207DCA}" dt="2024-09-01T00:55:06.148" v="3701" actId="20577"/>
      <pc:docMkLst>
        <pc:docMk/>
      </pc:docMkLst>
      <pc:sldChg chg="modSp del mod">
        <pc:chgData name="Bill Mays" userId="0fb9eb23-65ad-4b86-80ec-f3178d1d81af" providerId="ADAL" clId="{435A92D3-9085-4263-AEE2-BAA58E207DCA}" dt="2024-09-01T00:39:01.674" v="3390" actId="2696"/>
        <pc:sldMkLst>
          <pc:docMk/>
          <pc:sldMk cId="0" sldId="391"/>
        </pc:sldMkLst>
      </pc:sldChg>
      <pc:sldChg chg="addSp delSp modSp mod">
        <pc:chgData name="Bill Mays" userId="0fb9eb23-65ad-4b86-80ec-f3178d1d81af" providerId="ADAL" clId="{435A92D3-9085-4263-AEE2-BAA58E207DCA}" dt="2024-09-01T00:43:06.211" v="3469" actId="20577"/>
        <pc:sldMkLst>
          <pc:docMk/>
          <pc:sldMk cId="0" sldId="393"/>
        </pc:sldMkLst>
      </pc:sldChg>
      <pc:sldChg chg="addSp delSp modSp mod">
        <pc:chgData name="Bill Mays" userId="0fb9eb23-65ad-4b86-80ec-f3178d1d81af" providerId="ADAL" clId="{435A92D3-9085-4263-AEE2-BAA58E207DCA}" dt="2024-09-01T00:39:51.605" v="3398"/>
        <pc:sldMkLst>
          <pc:docMk/>
          <pc:sldMk cId="0" sldId="394"/>
        </pc:sldMkLst>
      </pc:sldChg>
      <pc:sldChg chg="addSp delSp modSp mod">
        <pc:chgData name="Bill Mays" userId="0fb9eb23-65ad-4b86-80ec-f3178d1d81af" providerId="ADAL" clId="{435A92D3-9085-4263-AEE2-BAA58E207DCA}" dt="2024-09-01T00:39:59.259" v="3400"/>
        <pc:sldMkLst>
          <pc:docMk/>
          <pc:sldMk cId="0" sldId="408"/>
        </pc:sldMkLst>
      </pc:sldChg>
      <pc:sldChg chg="addSp delSp modSp mod">
        <pc:chgData name="Bill Mays" userId="0fb9eb23-65ad-4b86-80ec-f3178d1d81af" providerId="ADAL" clId="{435A92D3-9085-4263-AEE2-BAA58E207DCA}" dt="2024-09-01T00:40:11.923" v="3402"/>
        <pc:sldMkLst>
          <pc:docMk/>
          <pc:sldMk cId="0" sldId="409"/>
        </pc:sldMkLst>
      </pc:sldChg>
      <pc:sldChg chg="addSp delSp modSp mod">
        <pc:chgData name="Bill Mays" userId="0fb9eb23-65ad-4b86-80ec-f3178d1d81af" providerId="ADAL" clId="{435A92D3-9085-4263-AEE2-BAA58E207DCA}" dt="2024-09-01T00:53:06.538" v="3675" actId="20577"/>
        <pc:sldMkLst>
          <pc:docMk/>
          <pc:sldMk cId="0" sldId="435"/>
        </pc:sldMkLst>
      </pc:sldChg>
      <pc:sldChg chg="addSp delSp modSp mod">
        <pc:chgData name="Bill Mays" userId="0fb9eb23-65ad-4b86-80ec-f3178d1d81af" providerId="ADAL" clId="{435A92D3-9085-4263-AEE2-BAA58E207DCA}" dt="2024-09-01T00:40:26.174" v="3406" actId="1076"/>
        <pc:sldMkLst>
          <pc:docMk/>
          <pc:sldMk cId="0" sldId="440"/>
        </pc:sldMkLst>
      </pc:sldChg>
      <pc:sldChg chg="addSp delSp modSp mod">
        <pc:chgData name="Bill Mays" userId="0fb9eb23-65ad-4b86-80ec-f3178d1d81af" providerId="ADAL" clId="{435A92D3-9085-4263-AEE2-BAA58E207DCA}" dt="2024-09-01T00:46:58.774" v="3560" actId="20577"/>
        <pc:sldMkLst>
          <pc:docMk/>
          <pc:sldMk cId="0" sldId="452"/>
        </pc:sldMkLst>
      </pc:sldChg>
      <pc:sldChg chg="addSp delSp modSp del mod">
        <pc:chgData name="Bill Mays" userId="0fb9eb23-65ad-4b86-80ec-f3178d1d81af" providerId="ADAL" clId="{435A92D3-9085-4263-AEE2-BAA58E207DCA}" dt="2024-08-31T00:57:58.580" v="3333" actId="47"/>
        <pc:sldMkLst>
          <pc:docMk/>
          <pc:sldMk cId="0" sldId="455"/>
        </pc:sldMkLst>
      </pc:sldChg>
      <pc:sldChg chg="addSp delSp modSp mod">
        <pc:chgData name="Bill Mays" userId="0fb9eb23-65ad-4b86-80ec-f3178d1d81af" providerId="ADAL" clId="{435A92D3-9085-4263-AEE2-BAA58E207DCA}" dt="2024-09-01T00:40:52.924" v="3412"/>
        <pc:sldMkLst>
          <pc:docMk/>
          <pc:sldMk cId="0" sldId="457"/>
        </pc:sldMkLst>
      </pc:sldChg>
      <pc:sldChg chg="addSp delSp modSp mod">
        <pc:chgData name="Bill Mays" userId="0fb9eb23-65ad-4b86-80ec-f3178d1d81af" providerId="ADAL" clId="{435A92D3-9085-4263-AEE2-BAA58E207DCA}" dt="2024-09-01T00:55:06.148" v="3701" actId="20577"/>
        <pc:sldMkLst>
          <pc:docMk/>
          <pc:sldMk cId="0" sldId="459"/>
        </pc:sldMkLst>
      </pc:sldChg>
      <pc:sldChg chg="addSp delSp modSp mod">
        <pc:chgData name="Bill Mays" userId="0fb9eb23-65ad-4b86-80ec-f3178d1d81af" providerId="ADAL" clId="{435A92D3-9085-4263-AEE2-BAA58E207DCA}" dt="2024-09-01T00:40:41.414" v="3410"/>
        <pc:sldMkLst>
          <pc:docMk/>
          <pc:sldMk cId="0" sldId="460"/>
        </pc:sldMkLst>
      </pc:sldChg>
      <pc:sldChg chg="addSp delSp modSp add mod">
        <pc:chgData name="Bill Mays" userId="0fb9eb23-65ad-4b86-80ec-f3178d1d81af" providerId="ADAL" clId="{435A92D3-9085-4263-AEE2-BAA58E207DCA}" dt="2024-09-01T00:38:50.451" v="3389" actId="20577"/>
        <pc:sldMkLst>
          <pc:docMk/>
          <pc:sldMk cId="0" sldId="461"/>
        </pc:sldMkLst>
      </pc:sldChg>
    </pc:docChg>
  </pc:docChgLst>
  <pc:docChgLst>
    <pc:chgData name="Bill Mays" userId="0fb9eb23-65ad-4b86-80ec-f3178d1d81af" providerId="ADAL" clId="{CE7531D6-5A2A-4072-BDDD-22B077E71AA5}"/>
    <pc:docChg chg="undo custSel addSld delSld modSld">
      <pc:chgData name="Bill Mays" userId="0fb9eb23-65ad-4b86-80ec-f3178d1d81af" providerId="ADAL" clId="{CE7531D6-5A2A-4072-BDDD-22B077E71AA5}" dt="2024-11-30T03:50:22.440" v="2370" actId="20577"/>
      <pc:docMkLst>
        <pc:docMk/>
      </pc:docMkLst>
      <pc:sldChg chg="modSp mod">
        <pc:chgData name="Bill Mays" userId="0fb9eb23-65ad-4b86-80ec-f3178d1d81af" providerId="ADAL" clId="{CE7531D6-5A2A-4072-BDDD-22B077E71AA5}" dt="2024-11-30T03:36:58.497" v="2213" actId="6549"/>
        <pc:sldMkLst>
          <pc:docMk/>
          <pc:sldMk cId="0" sldId="393"/>
        </pc:sldMkLst>
        <pc:spChg chg="mod">
          <ac:chgData name="Bill Mays" userId="0fb9eb23-65ad-4b86-80ec-f3178d1d81af" providerId="ADAL" clId="{CE7531D6-5A2A-4072-BDDD-22B077E71AA5}" dt="2024-11-30T03:36:58.497" v="2213" actId="6549"/>
          <ac:spMkLst>
            <pc:docMk/>
            <pc:sldMk cId="0" sldId="393"/>
            <ac:spMk id="15364" creationId="{FF5BACC8-458E-DFBE-B010-AF669557EB28}"/>
          </ac:spMkLst>
        </pc:spChg>
      </pc:sldChg>
      <pc:sldChg chg="modSp mod">
        <pc:chgData name="Bill Mays" userId="0fb9eb23-65ad-4b86-80ec-f3178d1d81af" providerId="ADAL" clId="{CE7531D6-5A2A-4072-BDDD-22B077E71AA5}" dt="2024-11-30T03:44:43.252" v="2318" actId="6549"/>
        <pc:sldMkLst>
          <pc:docMk/>
          <pc:sldMk cId="0" sldId="394"/>
        </pc:sldMkLst>
        <pc:spChg chg="mod">
          <ac:chgData name="Bill Mays" userId="0fb9eb23-65ad-4b86-80ec-f3178d1d81af" providerId="ADAL" clId="{CE7531D6-5A2A-4072-BDDD-22B077E71AA5}" dt="2024-11-30T03:44:43.252" v="2318" actId="6549"/>
          <ac:spMkLst>
            <pc:docMk/>
            <pc:sldMk cId="0" sldId="394"/>
            <ac:spMk id="18435" creationId="{217D2F45-8B14-9E22-EA48-0063C8E79F72}"/>
          </ac:spMkLst>
        </pc:spChg>
      </pc:sldChg>
      <pc:sldChg chg="modSp mod">
        <pc:chgData name="Bill Mays" userId="0fb9eb23-65ad-4b86-80ec-f3178d1d81af" providerId="ADAL" clId="{CE7531D6-5A2A-4072-BDDD-22B077E71AA5}" dt="2024-11-28T17:16:12.686" v="2192" actId="6549"/>
        <pc:sldMkLst>
          <pc:docMk/>
          <pc:sldMk cId="0" sldId="408"/>
        </pc:sldMkLst>
        <pc:spChg chg="mod">
          <ac:chgData name="Bill Mays" userId="0fb9eb23-65ad-4b86-80ec-f3178d1d81af" providerId="ADAL" clId="{CE7531D6-5A2A-4072-BDDD-22B077E71AA5}" dt="2024-11-28T17:16:12.686" v="2192" actId="6549"/>
          <ac:spMkLst>
            <pc:docMk/>
            <pc:sldMk cId="0" sldId="408"/>
            <ac:spMk id="19459" creationId="{4D8A6B30-486B-1A24-18D5-7DA5C9FC27B7}"/>
          </ac:spMkLst>
        </pc:spChg>
      </pc:sldChg>
      <pc:sldChg chg="modSp mod">
        <pc:chgData name="Bill Mays" userId="0fb9eb23-65ad-4b86-80ec-f3178d1d81af" providerId="ADAL" clId="{CE7531D6-5A2A-4072-BDDD-22B077E71AA5}" dt="2024-11-25T13:51:14.357" v="1094" actId="20577"/>
        <pc:sldMkLst>
          <pc:docMk/>
          <pc:sldMk cId="0" sldId="409"/>
        </pc:sldMkLst>
        <pc:spChg chg="mod">
          <ac:chgData name="Bill Mays" userId="0fb9eb23-65ad-4b86-80ec-f3178d1d81af" providerId="ADAL" clId="{CE7531D6-5A2A-4072-BDDD-22B077E71AA5}" dt="2024-11-25T13:51:14.357" v="1094" actId="20577"/>
          <ac:spMkLst>
            <pc:docMk/>
            <pc:sldMk cId="0" sldId="409"/>
            <ac:spMk id="20482" creationId="{3EBD1657-78F9-5DE4-4664-E16BA5F1F105}"/>
          </ac:spMkLst>
        </pc:spChg>
      </pc:sldChg>
      <pc:sldChg chg="addSp modSp mod">
        <pc:chgData name="Bill Mays" userId="0fb9eb23-65ad-4b86-80ec-f3178d1d81af" providerId="ADAL" clId="{CE7531D6-5A2A-4072-BDDD-22B077E71AA5}" dt="2024-11-30T03:43:12.319" v="2317" actId="20577"/>
        <pc:sldMkLst>
          <pc:docMk/>
          <pc:sldMk cId="0" sldId="435"/>
        </pc:sldMkLst>
        <pc:spChg chg="mod">
          <ac:chgData name="Bill Mays" userId="0fb9eb23-65ad-4b86-80ec-f3178d1d81af" providerId="ADAL" clId="{CE7531D6-5A2A-4072-BDDD-22B077E71AA5}" dt="2024-11-30T03:43:12.319" v="2317" actId="20577"/>
          <ac:spMkLst>
            <pc:docMk/>
            <pc:sldMk cId="0" sldId="435"/>
            <ac:spMk id="17411" creationId="{42366F0C-6090-3A89-B5FC-7979BCECA602}"/>
          </ac:spMkLst>
        </pc:spChg>
      </pc:sldChg>
      <pc:sldChg chg="modSp mod">
        <pc:chgData name="Bill Mays" userId="0fb9eb23-65ad-4b86-80ec-f3178d1d81af" providerId="ADAL" clId="{CE7531D6-5A2A-4072-BDDD-22B077E71AA5}" dt="2024-11-30T03:50:22.440" v="2370" actId="20577"/>
        <pc:sldMkLst>
          <pc:docMk/>
          <pc:sldMk cId="0" sldId="440"/>
        </pc:sldMkLst>
      </pc:sldChg>
      <pc:sldChg chg="modSp mod">
        <pc:chgData name="Bill Mays" userId="0fb9eb23-65ad-4b86-80ec-f3178d1d81af" providerId="ADAL" clId="{CE7531D6-5A2A-4072-BDDD-22B077E71AA5}" dt="2024-11-28T15:10:08.812" v="1729" actId="6549"/>
        <pc:sldMkLst>
          <pc:docMk/>
          <pc:sldMk cId="0" sldId="452"/>
        </pc:sldMkLst>
        <pc:spChg chg="mod">
          <ac:chgData name="Bill Mays" userId="0fb9eb23-65ad-4b86-80ec-f3178d1d81af" providerId="ADAL" clId="{CE7531D6-5A2A-4072-BDDD-22B077E71AA5}" dt="2024-11-28T15:10:08.812" v="1729" actId="6549"/>
          <ac:spMkLst>
            <pc:docMk/>
            <pc:sldMk cId="0" sldId="452"/>
            <ac:spMk id="16387" creationId="{E9141A78-25D8-EC16-4CD8-A60BA3C33DC0}"/>
          </ac:spMkLst>
        </pc:spChg>
      </pc:sldChg>
      <pc:sldChg chg="modSp mod">
        <pc:chgData name="Bill Mays" userId="0fb9eb23-65ad-4b86-80ec-f3178d1d81af" providerId="ADAL" clId="{CE7531D6-5A2A-4072-BDDD-22B077E71AA5}" dt="2024-11-25T13:54:00.268" v="1194" actId="20577"/>
        <pc:sldMkLst>
          <pc:docMk/>
          <pc:sldMk cId="0" sldId="457"/>
        </pc:sldMkLst>
        <pc:spChg chg="mod">
          <ac:chgData name="Bill Mays" userId="0fb9eb23-65ad-4b86-80ec-f3178d1d81af" providerId="ADAL" clId="{CE7531D6-5A2A-4072-BDDD-22B077E71AA5}" dt="2024-11-25T13:54:00.268" v="1194" actId="20577"/>
          <ac:spMkLst>
            <pc:docMk/>
            <pc:sldMk cId="0" sldId="457"/>
            <ac:spMk id="26626" creationId="{A83EAE96-C3D4-D73B-6311-171C5EB44D1E}"/>
          </ac:spMkLst>
        </pc:spChg>
      </pc:sldChg>
      <pc:sldChg chg="modSp mod">
        <pc:chgData name="Bill Mays" userId="0fb9eb23-65ad-4b86-80ec-f3178d1d81af" providerId="ADAL" clId="{CE7531D6-5A2A-4072-BDDD-22B077E71AA5}" dt="2024-11-25T13:39:22.670" v="890" actId="1037"/>
        <pc:sldMkLst>
          <pc:docMk/>
          <pc:sldMk cId="0" sldId="461"/>
        </pc:sldMkLst>
        <pc:spChg chg="mod">
          <ac:chgData name="Bill Mays" userId="0fb9eb23-65ad-4b86-80ec-f3178d1d81af" providerId="ADAL" clId="{CE7531D6-5A2A-4072-BDDD-22B077E71AA5}" dt="2024-11-25T13:39:22.670" v="890" actId="1037"/>
          <ac:spMkLst>
            <pc:docMk/>
            <pc:sldMk cId="0" sldId="461"/>
            <ac:spMk id="19" creationId="{47FCE64D-539A-E78D-7BAE-47F23AA1A707}"/>
          </ac:spMkLst>
        </pc:spChg>
        <pc:spChg chg="mod">
          <ac:chgData name="Bill Mays" userId="0fb9eb23-65ad-4b86-80ec-f3178d1d81af" providerId="ADAL" clId="{CE7531D6-5A2A-4072-BDDD-22B077E71AA5}" dt="2024-11-25T13:39:13.591" v="868" actId="1037"/>
          <ac:spMkLst>
            <pc:docMk/>
            <pc:sldMk cId="0" sldId="461"/>
            <ac:spMk id="20" creationId="{257F0BDB-4897-D59C-933D-872446029097}"/>
          </ac:spMkLst>
        </pc:spChg>
      </pc:sldChg>
      <pc:sldChg chg="del">
        <pc:chgData name="Bill Mays" userId="0fb9eb23-65ad-4b86-80ec-f3178d1d81af" providerId="ADAL" clId="{CE7531D6-5A2A-4072-BDDD-22B077E71AA5}" dt="2024-11-23T16:47:06.377" v="867" actId="47"/>
        <pc:sldMkLst>
          <pc:docMk/>
          <pc:sldMk cId="3543236255" sldId="1088"/>
        </pc:sldMkLst>
      </pc:sldChg>
      <pc:sldChg chg="modSp add del mod">
        <pc:chgData name="Bill Mays" userId="0fb9eb23-65ad-4b86-80ec-f3178d1d81af" providerId="ADAL" clId="{CE7531D6-5A2A-4072-BDDD-22B077E71AA5}" dt="2024-11-25T13:53:50.007" v="1193" actId="47"/>
        <pc:sldMkLst>
          <pc:docMk/>
          <pc:sldMk cId="1141278192" sldId="1089"/>
        </pc:sldMkLst>
      </pc:sldChg>
    </pc:docChg>
  </pc:docChgLst>
  <pc:docChgLst>
    <pc:chgData name="Bill Mays" userId="0fb9eb23-65ad-4b86-80ec-f3178d1d81af" providerId="ADAL" clId="{7FB501B0-2F9B-4B3F-BBAE-067A1F03E466}"/>
    <pc:docChg chg="undo custSel addSld delSld modSld">
      <pc:chgData name="Bill Mays" userId="0fb9eb23-65ad-4b86-80ec-f3178d1d81af" providerId="ADAL" clId="{7FB501B0-2F9B-4B3F-BBAE-067A1F03E466}" dt="2025-01-27T15:10:24.269" v="32" actId="1076"/>
      <pc:docMkLst>
        <pc:docMk/>
      </pc:docMkLst>
      <pc:sldChg chg="addSp delSp modSp del mod">
        <pc:chgData name="Bill Mays" userId="0fb9eb23-65ad-4b86-80ec-f3178d1d81af" providerId="ADAL" clId="{7FB501B0-2F9B-4B3F-BBAE-067A1F03E466}" dt="2025-01-10T03:11:19.193" v="25" actId="47"/>
        <pc:sldMkLst>
          <pc:docMk/>
          <pc:sldMk cId="0" sldId="440"/>
        </pc:sldMkLst>
      </pc:sldChg>
      <pc:sldChg chg="addSp delSp modSp mod">
        <pc:chgData name="Bill Mays" userId="0fb9eb23-65ad-4b86-80ec-f3178d1d81af" providerId="ADAL" clId="{7FB501B0-2F9B-4B3F-BBAE-067A1F03E466}" dt="2025-01-27T15:10:24.269" v="32" actId="1076"/>
        <pc:sldMkLst>
          <pc:docMk/>
          <pc:sldMk cId="0" sldId="457"/>
        </pc:sldMkLst>
        <pc:spChg chg="mod">
          <ac:chgData name="Bill Mays" userId="0fb9eb23-65ad-4b86-80ec-f3178d1d81af" providerId="ADAL" clId="{7FB501B0-2F9B-4B3F-BBAE-067A1F03E466}" dt="2025-01-10T03:07:57.641" v="5" actId="20577"/>
          <ac:spMkLst>
            <pc:docMk/>
            <pc:sldMk cId="0" sldId="457"/>
            <ac:spMk id="26626" creationId="{A83EAE96-C3D4-D73B-6311-171C5EB44D1E}"/>
          </ac:spMkLst>
        </pc:spChg>
        <pc:picChg chg="add mod">
          <ac:chgData name="Bill Mays" userId="0fb9eb23-65ad-4b86-80ec-f3178d1d81af" providerId="ADAL" clId="{7FB501B0-2F9B-4B3F-BBAE-067A1F03E466}" dt="2025-01-27T15:10:24.269" v="32" actId="1076"/>
          <ac:picMkLst>
            <pc:docMk/>
            <pc:sldMk cId="0" sldId="457"/>
            <ac:picMk id="5" creationId="{96FD7557-9C0E-0949-9CB3-324AF6BC7B16}"/>
          </ac:picMkLst>
        </pc:picChg>
        <pc:picChg chg="del">
          <ac:chgData name="Bill Mays" userId="0fb9eb23-65ad-4b86-80ec-f3178d1d81af" providerId="ADAL" clId="{7FB501B0-2F9B-4B3F-BBAE-067A1F03E466}" dt="2025-01-27T15:09:56.589" v="27" actId="21"/>
          <ac:picMkLst>
            <pc:docMk/>
            <pc:sldMk cId="0" sldId="457"/>
            <ac:picMk id="26629" creationId="{2BE54ACC-66EB-336A-4CBF-97F10CF51058}"/>
          </ac:picMkLst>
        </pc:picChg>
        <pc:picChg chg="del">
          <ac:chgData name="Bill Mays" userId="0fb9eb23-65ad-4b86-80ec-f3178d1d81af" providerId="ADAL" clId="{7FB501B0-2F9B-4B3F-BBAE-067A1F03E466}" dt="2025-01-27T15:09:50.646" v="26" actId="21"/>
          <ac:picMkLst>
            <pc:docMk/>
            <pc:sldMk cId="0" sldId="457"/>
            <ac:picMk id="26630" creationId="{DB03E866-B226-21F3-2122-2D9FB2DB8F4A}"/>
          </ac:picMkLst>
        </pc:picChg>
      </pc:sldChg>
      <pc:sldChg chg="addSp modSp new">
        <pc:chgData name="Bill Mays" userId="0fb9eb23-65ad-4b86-80ec-f3178d1d81af" providerId="ADAL" clId="{7FB501B0-2F9B-4B3F-BBAE-067A1F03E466}" dt="2025-01-10T03:11:10.823" v="24"/>
        <pc:sldMkLst>
          <pc:docMk/>
          <pc:sldMk cId="2028077996" sldId="462"/>
        </pc:sldMkLst>
        <pc:spChg chg="add mod">
          <ac:chgData name="Bill Mays" userId="0fb9eb23-65ad-4b86-80ec-f3178d1d81af" providerId="ADAL" clId="{7FB501B0-2F9B-4B3F-BBAE-067A1F03E466}" dt="2025-01-10T03:10:48.803" v="23"/>
          <ac:spMkLst>
            <pc:docMk/>
            <pc:sldMk cId="2028077996" sldId="462"/>
            <ac:spMk id="2" creationId="{7D5F0B8F-58EE-008A-7026-73550B6041B8}"/>
          </ac:spMkLst>
        </pc:spChg>
        <pc:spChg chg="add mod">
          <ac:chgData name="Bill Mays" userId="0fb9eb23-65ad-4b86-80ec-f3178d1d81af" providerId="ADAL" clId="{7FB501B0-2F9B-4B3F-BBAE-067A1F03E466}" dt="2025-01-10T03:10:48.803" v="23"/>
          <ac:spMkLst>
            <pc:docMk/>
            <pc:sldMk cId="2028077996" sldId="462"/>
            <ac:spMk id="3" creationId="{BB5D68E3-154A-C0DC-53E7-FEFFE5325AA3}"/>
          </ac:spMkLst>
        </pc:spChg>
        <pc:spChg chg="add mod">
          <ac:chgData name="Bill Mays" userId="0fb9eb23-65ad-4b86-80ec-f3178d1d81af" providerId="ADAL" clId="{7FB501B0-2F9B-4B3F-BBAE-067A1F03E466}" dt="2025-01-10T03:11:10.823" v="24"/>
          <ac:spMkLst>
            <pc:docMk/>
            <pc:sldMk cId="2028077996" sldId="462"/>
            <ac:spMk id="4" creationId="{275E1B30-5667-A2E4-0D49-0941F1930F8A}"/>
          </ac:spMkLst>
        </pc:spChg>
      </pc:sldChg>
      <pc:sldChg chg="del">
        <pc:chgData name="Bill Mays" userId="0fb9eb23-65ad-4b86-80ec-f3178d1d81af" providerId="ADAL" clId="{7FB501B0-2F9B-4B3F-BBAE-067A1F03E466}" dt="2025-01-10T03:07:39.767" v="0" actId="47"/>
        <pc:sldMkLst>
          <pc:docMk/>
          <pc:sldMk cId="2872222870" sldId="1091"/>
        </pc:sldMkLst>
      </pc:sldChg>
    </pc:docChg>
  </pc:docChgLst>
  <pc:docChgLst>
    <pc:chgData name="Bill Mays" userId="0fb9eb23-65ad-4b86-80ec-f3178d1d81af" providerId="ADAL" clId="{BA368D20-D386-4377-B631-A94C31D780DC}"/>
    <pc:docChg chg="addSld modSld sldOrd">
      <pc:chgData name="Bill Mays" userId="0fb9eb23-65ad-4b86-80ec-f3178d1d81af" providerId="ADAL" clId="{BA368D20-D386-4377-B631-A94C31D780DC}" dt="2025-01-04T02:53:51.402" v="195" actId="1038"/>
      <pc:docMkLst>
        <pc:docMk/>
      </pc:docMkLst>
      <pc:sldChg chg="modSp mod">
        <pc:chgData name="Bill Mays" userId="0fb9eb23-65ad-4b86-80ec-f3178d1d81af" providerId="ADAL" clId="{BA368D20-D386-4377-B631-A94C31D780DC}" dt="2024-12-19T00:36:03.985" v="182" actId="6549"/>
        <pc:sldMkLst>
          <pc:docMk/>
          <pc:sldMk cId="0" sldId="393"/>
        </pc:sldMkLst>
        <pc:spChg chg="mod">
          <ac:chgData name="Bill Mays" userId="0fb9eb23-65ad-4b86-80ec-f3178d1d81af" providerId="ADAL" clId="{BA368D20-D386-4377-B631-A94C31D780DC}" dt="2024-12-19T00:36:03.985" v="182" actId="6549"/>
          <ac:spMkLst>
            <pc:docMk/>
            <pc:sldMk cId="0" sldId="393"/>
            <ac:spMk id="15364" creationId="{FF5BACC8-458E-DFBE-B010-AF669557EB28}"/>
          </ac:spMkLst>
        </pc:spChg>
      </pc:sldChg>
      <pc:sldChg chg="ord">
        <pc:chgData name="Bill Mays" userId="0fb9eb23-65ad-4b86-80ec-f3178d1d81af" providerId="ADAL" clId="{BA368D20-D386-4377-B631-A94C31D780DC}" dt="2024-12-19T00:27:37.685" v="177"/>
        <pc:sldMkLst>
          <pc:docMk/>
          <pc:sldMk cId="0" sldId="394"/>
        </pc:sldMkLst>
      </pc:sldChg>
      <pc:sldChg chg="modSp mod">
        <pc:chgData name="Bill Mays" userId="0fb9eb23-65ad-4b86-80ec-f3178d1d81af" providerId="ADAL" clId="{BA368D20-D386-4377-B631-A94C31D780DC}" dt="2024-12-19T00:33:21.788" v="181" actId="20577"/>
        <pc:sldMkLst>
          <pc:docMk/>
          <pc:sldMk cId="0" sldId="435"/>
        </pc:sldMkLst>
        <pc:spChg chg="mod">
          <ac:chgData name="Bill Mays" userId="0fb9eb23-65ad-4b86-80ec-f3178d1d81af" providerId="ADAL" clId="{BA368D20-D386-4377-B631-A94C31D780DC}" dt="2024-12-19T00:33:21.788" v="181" actId="20577"/>
          <ac:spMkLst>
            <pc:docMk/>
            <pc:sldMk cId="0" sldId="435"/>
            <ac:spMk id="17411" creationId="{42366F0C-6090-3A89-B5FC-7979BCECA602}"/>
          </ac:spMkLst>
        </pc:spChg>
      </pc:sldChg>
      <pc:sldChg chg="modSp mod">
        <pc:chgData name="Bill Mays" userId="0fb9eb23-65ad-4b86-80ec-f3178d1d81af" providerId="ADAL" clId="{BA368D20-D386-4377-B631-A94C31D780DC}" dt="2024-12-19T00:25:23.754" v="146" actId="20577"/>
        <pc:sldMkLst>
          <pc:docMk/>
          <pc:sldMk cId="0" sldId="452"/>
        </pc:sldMkLst>
        <pc:spChg chg="mod">
          <ac:chgData name="Bill Mays" userId="0fb9eb23-65ad-4b86-80ec-f3178d1d81af" providerId="ADAL" clId="{BA368D20-D386-4377-B631-A94C31D780DC}" dt="2024-12-19T00:25:23.754" v="146" actId="20577"/>
          <ac:spMkLst>
            <pc:docMk/>
            <pc:sldMk cId="0" sldId="452"/>
            <ac:spMk id="16387" creationId="{E9141A78-25D8-EC16-4CD8-A60BA3C33DC0}"/>
          </ac:spMkLst>
        </pc:spChg>
      </pc:sldChg>
      <pc:sldChg chg="modSp mod">
        <pc:chgData name="Bill Mays" userId="0fb9eb23-65ad-4b86-80ec-f3178d1d81af" providerId="ADAL" clId="{BA368D20-D386-4377-B631-A94C31D780DC}" dt="2024-12-20T03:56:52.272" v="187" actId="20577"/>
        <pc:sldMkLst>
          <pc:docMk/>
          <pc:sldMk cId="0" sldId="457"/>
        </pc:sldMkLst>
        <pc:spChg chg="mod">
          <ac:chgData name="Bill Mays" userId="0fb9eb23-65ad-4b86-80ec-f3178d1d81af" providerId="ADAL" clId="{BA368D20-D386-4377-B631-A94C31D780DC}" dt="2024-12-20T03:56:52.272" v="187" actId="20577"/>
          <ac:spMkLst>
            <pc:docMk/>
            <pc:sldMk cId="0" sldId="457"/>
            <ac:spMk id="26626" creationId="{A83EAE96-C3D4-D73B-6311-171C5EB44D1E}"/>
          </ac:spMkLst>
        </pc:spChg>
      </pc:sldChg>
      <pc:sldChg chg="addSp delSp modSp mod">
        <pc:chgData name="Bill Mays" userId="0fb9eb23-65ad-4b86-80ec-f3178d1d81af" providerId="ADAL" clId="{BA368D20-D386-4377-B631-A94C31D780DC}" dt="2025-01-04T02:53:51.402" v="195" actId="1038"/>
        <pc:sldMkLst>
          <pc:docMk/>
          <pc:sldMk cId="0" sldId="461"/>
        </pc:sldMkLst>
        <pc:spChg chg="add mod">
          <ac:chgData name="Bill Mays" userId="0fb9eb23-65ad-4b86-80ec-f3178d1d81af" providerId="ADAL" clId="{BA368D20-D386-4377-B631-A94C31D780DC}" dt="2025-01-04T02:53:51.402" v="195" actId="1038"/>
          <ac:spMkLst>
            <pc:docMk/>
            <pc:sldMk cId="0" sldId="461"/>
            <ac:spMk id="3" creationId="{4E979B37-8461-FBD8-9D48-D51666B5C6E8}"/>
          </ac:spMkLst>
        </pc:spChg>
        <pc:spChg chg="mod">
          <ac:chgData name="Bill Mays" userId="0fb9eb23-65ad-4b86-80ec-f3178d1d81af" providerId="ADAL" clId="{BA368D20-D386-4377-B631-A94C31D780DC}" dt="2024-12-19T00:20:26.073" v="0" actId="1037"/>
          <ac:spMkLst>
            <pc:docMk/>
            <pc:sldMk cId="0" sldId="461"/>
            <ac:spMk id="19" creationId="{47FCE64D-539A-E78D-7BAE-47F23AA1A707}"/>
          </ac:spMkLst>
        </pc:spChg>
      </pc:sldChg>
      <pc:sldChg chg="add">
        <pc:chgData name="Bill Mays" userId="0fb9eb23-65ad-4b86-80ec-f3178d1d81af" providerId="ADAL" clId="{BA368D20-D386-4377-B631-A94C31D780DC}" dt="2024-12-20T03:56:43.765" v="185"/>
        <pc:sldMkLst>
          <pc:docMk/>
          <pc:sldMk cId="2872222870" sldId="10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2B0A9E-9FCF-A46B-FB46-CDAF63981444}"/>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AD13B4CA-8C67-0439-04B4-5A0C251CF2B0}"/>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B1060501-2D78-993E-1797-AAB6B68C897B}"/>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D1D3FD6D-B5E0-C7F7-50CD-092B31476D1C}"/>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7800CB41-5AF6-D9B7-7C8A-FC675E372C74}"/>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BC3008E4-B827-8E03-A35D-696C88A74FF6}"/>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A043FB69-4F26-4539-8EFF-02361E2AE6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043FB69-4F26-4539-8EFF-02361E2AE667}" type="slidenum">
              <a:rPr lang="en-US" altLang="en-US" smtClean="0"/>
              <a:pPr>
                <a:defRPr/>
              </a:pPr>
              <a:t>2</a:t>
            </a:fld>
            <a:endParaRPr lang="en-US" altLang="en-US"/>
          </a:p>
        </p:txBody>
      </p:sp>
    </p:spTree>
    <p:extLst>
      <p:ext uri="{BB962C8B-B14F-4D97-AF65-F5344CB8AC3E}">
        <p14:creationId xmlns:p14="http://schemas.microsoft.com/office/powerpoint/2010/main" val="171338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32C2824-8919-1EA2-5401-756B39FEFA58}"/>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B36BD24D-7F97-3777-F990-4CDDD2CD45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endParaRPr>
          </a:p>
        </p:txBody>
      </p:sp>
      <p:sp>
        <p:nvSpPr>
          <p:cNvPr id="27652" name="Slide Number Placeholder 3">
            <a:extLst>
              <a:ext uri="{FF2B5EF4-FFF2-40B4-BE49-F238E27FC236}">
                <a16:creationId xmlns:a16="http://schemas.microsoft.com/office/drawing/2014/main" id="{95671496-A20E-DC07-BDAA-2135392337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5017EDD-0EC8-46C8-8E63-15F9E937099B}"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019370A-F79C-F60F-9ABC-73F0E3AB7DCC}"/>
              </a:ext>
            </a:extLst>
          </p:cNvPr>
          <p:cNvSpPr>
            <a:spLocks noGrp="1" noChangeArrowheads="1"/>
          </p:cNvSpPr>
          <p:nvPr>
            <p:ph type="dt" sz="half" idx="10"/>
          </p:nvPr>
        </p:nvSpPr>
        <p:spPr/>
        <p:txBody>
          <a:bodyPr/>
          <a:lstStyle>
            <a:lvl1pPr>
              <a:defRPr/>
            </a:lvl1pPr>
          </a:lstStyle>
          <a:p>
            <a:pPr>
              <a:defRPr/>
            </a:pPr>
            <a:fld id="{D659A129-7C9F-4BE1-A656-41790647F023}"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566248CA-8DED-D94D-DA6A-72B67D4D099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D10F23-85AC-45B9-CDDC-C0386013C3FE}"/>
              </a:ext>
            </a:extLst>
          </p:cNvPr>
          <p:cNvSpPr>
            <a:spLocks noGrp="1" noChangeArrowheads="1"/>
          </p:cNvSpPr>
          <p:nvPr>
            <p:ph type="sldNum" sz="quarter" idx="12"/>
          </p:nvPr>
        </p:nvSpPr>
        <p:spPr/>
        <p:txBody>
          <a:bodyPr/>
          <a:lstStyle>
            <a:lvl1pPr>
              <a:defRPr/>
            </a:lvl1pPr>
          </a:lstStyle>
          <a:p>
            <a:pPr>
              <a:defRPr/>
            </a:pPr>
            <a:fld id="{913B3C15-F279-4BD1-95F2-C6E5669AEC91}" type="slidenum">
              <a:rPr lang="en-US" altLang="en-US"/>
              <a:pPr>
                <a:defRPr/>
              </a:pPr>
              <a:t>‹#›</a:t>
            </a:fld>
            <a:endParaRPr lang="en-US" altLang="en-US"/>
          </a:p>
        </p:txBody>
      </p:sp>
    </p:spTree>
    <p:extLst>
      <p:ext uri="{BB962C8B-B14F-4D97-AF65-F5344CB8AC3E}">
        <p14:creationId xmlns:p14="http://schemas.microsoft.com/office/powerpoint/2010/main" val="3307464718"/>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CF0897-DE8D-E3E5-AB3E-73D7348DDA72}"/>
              </a:ext>
            </a:extLst>
          </p:cNvPr>
          <p:cNvSpPr>
            <a:spLocks noGrp="1" noChangeArrowheads="1"/>
          </p:cNvSpPr>
          <p:nvPr>
            <p:ph type="dt" sz="half" idx="10"/>
          </p:nvPr>
        </p:nvSpPr>
        <p:spPr/>
        <p:txBody>
          <a:bodyPr/>
          <a:lstStyle>
            <a:lvl1pPr>
              <a:defRPr/>
            </a:lvl1pPr>
          </a:lstStyle>
          <a:p>
            <a:pPr>
              <a:defRPr/>
            </a:pPr>
            <a:fld id="{8FA01BAF-309F-44DA-A66E-EA5812475BC5}"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D08CAE17-94A4-B969-2385-56CDBAA99C5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A59E897-02D8-D3B4-F36A-8E5497DBBCDF}"/>
              </a:ext>
            </a:extLst>
          </p:cNvPr>
          <p:cNvSpPr>
            <a:spLocks noGrp="1" noChangeArrowheads="1"/>
          </p:cNvSpPr>
          <p:nvPr>
            <p:ph type="sldNum" sz="quarter" idx="12"/>
          </p:nvPr>
        </p:nvSpPr>
        <p:spPr/>
        <p:txBody>
          <a:bodyPr/>
          <a:lstStyle>
            <a:lvl1pPr>
              <a:defRPr/>
            </a:lvl1pPr>
          </a:lstStyle>
          <a:p>
            <a:pPr>
              <a:defRPr/>
            </a:pPr>
            <a:fld id="{B2EA083C-3E8B-468D-AB37-76219B62A82D}" type="slidenum">
              <a:rPr lang="en-US" altLang="en-US"/>
              <a:pPr>
                <a:defRPr/>
              </a:pPr>
              <a:t>‹#›</a:t>
            </a:fld>
            <a:endParaRPr lang="en-US" altLang="en-US"/>
          </a:p>
        </p:txBody>
      </p:sp>
    </p:spTree>
    <p:extLst>
      <p:ext uri="{BB962C8B-B14F-4D97-AF65-F5344CB8AC3E}">
        <p14:creationId xmlns:p14="http://schemas.microsoft.com/office/powerpoint/2010/main" val="21559429"/>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A50F7D-7C51-DCC2-D24C-F3325294CDEF}"/>
              </a:ext>
            </a:extLst>
          </p:cNvPr>
          <p:cNvSpPr>
            <a:spLocks noGrp="1" noChangeArrowheads="1"/>
          </p:cNvSpPr>
          <p:nvPr>
            <p:ph type="dt" sz="half" idx="10"/>
          </p:nvPr>
        </p:nvSpPr>
        <p:spPr/>
        <p:txBody>
          <a:bodyPr/>
          <a:lstStyle>
            <a:lvl1pPr>
              <a:defRPr/>
            </a:lvl1pPr>
          </a:lstStyle>
          <a:p>
            <a:pPr>
              <a:defRPr/>
            </a:pPr>
            <a:fld id="{186AF374-2586-4CEB-A76C-0ADE96214121}"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43D20F79-B312-6519-97E2-65B512F9189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F7A99A-324F-2DF8-D143-6BB68626CA07}"/>
              </a:ext>
            </a:extLst>
          </p:cNvPr>
          <p:cNvSpPr>
            <a:spLocks noGrp="1" noChangeArrowheads="1"/>
          </p:cNvSpPr>
          <p:nvPr>
            <p:ph type="sldNum" sz="quarter" idx="12"/>
          </p:nvPr>
        </p:nvSpPr>
        <p:spPr/>
        <p:txBody>
          <a:bodyPr/>
          <a:lstStyle>
            <a:lvl1pPr>
              <a:defRPr/>
            </a:lvl1pPr>
          </a:lstStyle>
          <a:p>
            <a:pPr>
              <a:defRPr/>
            </a:pPr>
            <a:fld id="{2FC9FFE0-1CBA-4BB2-8FD5-4974C664204F}" type="slidenum">
              <a:rPr lang="en-US" altLang="en-US"/>
              <a:pPr>
                <a:defRPr/>
              </a:pPr>
              <a:t>‹#›</a:t>
            </a:fld>
            <a:endParaRPr lang="en-US" altLang="en-US"/>
          </a:p>
        </p:txBody>
      </p:sp>
    </p:spTree>
    <p:extLst>
      <p:ext uri="{BB962C8B-B14F-4D97-AF65-F5344CB8AC3E}">
        <p14:creationId xmlns:p14="http://schemas.microsoft.com/office/powerpoint/2010/main" val="4180169361"/>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0515CC-FF5D-A7D7-708F-8FB916594243}"/>
              </a:ext>
            </a:extLst>
          </p:cNvPr>
          <p:cNvSpPr>
            <a:spLocks noGrp="1" noChangeArrowheads="1"/>
          </p:cNvSpPr>
          <p:nvPr>
            <p:ph type="dt" sz="half" idx="10"/>
          </p:nvPr>
        </p:nvSpPr>
        <p:spPr/>
        <p:txBody>
          <a:bodyPr/>
          <a:lstStyle>
            <a:lvl1pPr>
              <a:defRPr/>
            </a:lvl1pPr>
          </a:lstStyle>
          <a:p>
            <a:pPr>
              <a:defRPr/>
            </a:pPr>
            <a:fld id="{D22F705A-C205-43C5-88AB-FE5A984712E6}"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BCEB45DD-08F5-D326-C06F-249BD3AB26E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24E6A1A-EFC1-A96D-0E67-735454D9E968}"/>
              </a:ext>
            </a:extLst>
          </p:cNvPr>
          <p:cNvSpPr>
            <a:spLocks noGrp="1" noChangeArrowheads="1"/>
          </p:cNvSpPr>
          <p:nvPr>
            <p:ph type="sldNum" sz="quarter" idx="12"/>
          </p:nvPr>
        </p:nvSpPr>
        <p:spPr/>
        <p:txBody>
          <a:bodyPr/>
          <a:lstStyle>
            <a:lvl1pPr>
              <a:defRPr/>
            </a:lvl1pPr>
          </a:lstStyle>
          <a:p>
            <a:pPr>
              <a:defRPr/>
            </a:pPr>
            <a:fld id="{5EEBEC52-45BB-44F7-9405-152E497B7E0E}" type="slidenum">
              <a:rPr lang="en-US" altLang="en-US"/>
              <a:pPr>
                <a:defRPr/>
              </a:pPr>
              <a:t>‹#›</a:t>
            </a:fld>
            <a:endParaRPr lang="en-US" altLang="en-US"/>
          </a:p>
        </p:txBody>
      </p:sp>
    </p:spTree>
    <p:extLst>
      <p:ext uri="{BB962C8B-B14F-4D97-AF65-F5344CB8AC3E}">
        <p14:creationId xmlns:p14="http://schemas.microsoft.com/office/powerpoint/2010/main" val="3971208077"/>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4852106-1662-843B-08A3-45E48D9135AE}"/>
              </a:ext>
            </a:extLst>
          </p:cNvPr>
          <p:cNvSpPr>
            <a:spLocks noGrp="1" noChangeArrowheads="1"/>
          </p:cNvSpPr>
          <p:nvPr>
            <p:ph type="dt" sz="half" idx="10"/>
          </p:nvPr>
        </p:nvSpPr>
        <p:spPr/>
        <p:txBody>
          <a:bodyPr/>
          <a:lstStyle>
            <a:lvl1pPr>
              <a:defRPr/>
            </a:lvl1pPr>
          </a:lstStyle>
          <a:p>
            <a:pPr>
              <a:defRPr/>
            </a:pPr>
            <a:fld id="{474E0F59-9931-4F7A-B64F-C465A84BE0FD}"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E3F3DD1E-C8D3-D496-2375-4A02E3BFA04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FAF21D-354F-857E-0ED5-111567681135}"/>
              </a:ext>
            </a:extLst>
          </p:cNvPr>
          <p:cNvSpPr>
            <a:spLocks noGrp="1" noChangeArrowheads="1"/>
          </p:cNvSpPr>
          <p:nvPr>
            <p:ph type="sldNum" sz="quarter" idx="12"/>
          </p:nvPr>
        </p:nvSpPr>
        <p:spPr/>
        <p:txBody>
          <a:bodyPr/>
          <a:lstStyle>
            <a:lvl1pPr>
              <a:defRPr/>
            </a:lvl1pPr>
          </a:lstStyle>
          <a:p>
            <a:pPr>
              <a:defRPr/>
            </a:pPr>
            <a:fld id="{B0B41331-A97A-4D8B-9B0A-ACE5D1005228}" type="slidenum">
              <a:rPr lang="en-US" altLang="en-US"/>
              <a:pPr>
                <a:defRPr/>
              </a:pPr>
              <a:t>‹#›</a:t>
            </a:fld>
            <a:endParaRPr lang="en-US" altLang="en-US"/>
          </a:p>
        </p:txBody>
      </p:sp>
    </p:spTree>
    <p:extLst>
      <p:ext uri="{BB962C8B-B14F-4D97-AF65-F5344CB8AC3E}">
        <p14:creationId xmlns:p14="http://schemas.microsoft.com/office/powerpoint/2010/main" val="3501012514"/>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930C7B0D-6542-7DD3-59E4-F37D3BFF233D}"/>
              </a:ext>
            </a:extLst>
          </p:cNvPr>
          <p:cNvSpPr>
            <a:spLocks noGrp="1" noChangeArrowheads="1"/>
          </p:cNvSpPr>
          <p:nvPr>
            <p:ph type="dt" sz="half" idx="10"/>
          </p:nvPr>
        </p:nvSpPr>
        <p:spPr/>
        <p:txBody>
          <a:bodyPr/>
          <a:lstStyle>
            <a:lvl1pPr>
              <a:defRPr/>
            </a:lvl1pPr>
          </a:lstStyle>
          <a:p>
            <a:pPr>
              <a:defRPr/>
            </a:pPr>
            <a:fld id="{811BAAE1-482B-421D-9416-F21FE93E2491}"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B2547640-D791-0BFE-655A-66280E67F9A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16D51A4-E027-9061-F7D9-02E7DED5F5C7}"/>
              </a:ext>
            </a:extLst>
          </p:cNvPr>
          <p:cNvSpPr>
            <a:spLocks noGrp="1" noChangeArrowheads="1"/>
          </p:cNvSpPr>
          <p:nvPr>
            <p:ph type="sldNum" sz="quarter" idx="12"/>
          </p:nvPr>
        </p:nvSpPr>
        <p:spPr/>
        <p:txBody>
          <a:bodyPr/>
          <a:lstStyle>
            <a:lvl1pPr>
              <a:defRPr/>
            </a:lvl1pPr>
          </a:lstStyle>
          <a:p>
            <a:pPr>
              <a:defRPr/>
            </a:pPr>
            <a:fld id="{26187D6F-75CB-41AA-8111-891AE0C7BAC7}" type="slidenum">
              <a:rPr lang="en-US" altLang="en-US"/>
              <a:pPr>
                <a:defRPr/>
              </a:pPr>
              <a:t>‹#›</a:t>
            </a:fld>
            <a:endParaRPr lang="en-US" altLang="en-US"/>
          </a:p>
        </p:txBody>
      </p:sp>
    </p:spTree>
    <p:extLst>
      <p:ext uri="{BB962C8B-B14F-4D97-AF65-F5344CB8AC3E}">
        <p14:creationId xmlns:p14="http://schemas.microsoft.com/office/powerpoint/2010/main" val="3600883638"/>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DD85694-C0A5-BB94-78BB-1CDFDD16168A}"/>
              </a:ext>
            </a:extLst>
          </p:cNvPr>
          <p:cNvSpPr>
            <a:spLocks noGrp="1" noChangeArrowheads="1"/>
          </p:cNvSpPr>
          <p:nvPr>
            <p:ph type="dt" sz="half" idx="10"/>
          </p:nvPr>
        </p:nvSpPr>
        <p:spPr/>
        <p:txBody>
          <a:bodyPr/>
          <a:lstStyle>
            <a:lvl1pPr>
              <a:defRPr/>
            </a:lvl1pPr>
          </a:lstStyle>
          <a:p>
            <a:pPr>
              <a:defRPr/>
            </a:pPr>
            <a:fld id="{9489329A-E41F-47E6-B248-64DBA0920511}" type="datetime1">
              <a:rPr lang="en-US" altLang="en-US"/>
              <a:pPr>
                <a:defRPr/>
              </a:pPr>
              <a:t>1/27/2025</a:t>
            </a:fld>
            <a:endParaRPr lang="en-US" altLang="en-US"/>
          </a:p>
        </p:txBody>
      </p:sp>
      <p:sp>
        <p:nvSpPr>
          <p:cNvPr id="8" name="Rectangle 5">
            <a:extLst>
              <a:ext uri="{FF2B5EF4-FFF2-40B4-BE49-F238E27FC236}">
                <a16:creationId xmlns:a16="http://schemas.microsoft.com/office/drawing/2014/main" id="{D017A3EF-9595-F8B5-DA0B-CF3C8F04B85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542E58B-9A9A-B351-BA6A-54C679E55442}"/>
              </a:ext>
            </a:extLst>
          </p:cNvPr>
          <p:cNvSpPr>
            <a:spLocks noGrp="1" noChangeArrowheads="1"/>
          </p:cNvSpPr>
          <p:nvPr>
            <p:ph type="sldNum" sz="quarter" idx="12"/>
          </p:nvPr>
        </p:nvSpPr>
        <p:spPr/>
        <p:txBody>
          <a:bodyPr/>
          <a:lstStyle>
            <a:lvl1pPr>
              <a:defRPr/>
            </a:lvl1pPr>
          </a:lstStyle>
          <a:p>
            <a:pPr>
              <a:defRPr/>
            </a:pPr>
            <a:fld id="{F3E1687F-2A90-4D75-BFC0-298F4AD8FCAF}" type="slidenum">
              <a:rPr lang="en-US" altLang="en-US"/>
              <a:pPr>
                <a:defRPr/>
              </a:pPr>
              <a:t>‹#›</a:t>
            </a:fld>
            <a:endParaRPr lang="en-US" altLang="en-US"/>
          </a:p>
        </p:txBody>
      </p:sp>
    </p:spTree>
    <p:extLst>
      <p:ext uri="{BB962C8B-B14F-4D97-AF65-F5344CB8AC3E}">
        <p14:creationId xmlns:p14="http://schemas.microsoft.com/office/powerpoint/2010/main" val="3348600436"/>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813E19-9E4F-FAD8-729E-B15144EE1D0A}"/>
              </a:ext>
            </a:extLst>
          </p:cNvPr>
          <p:cNvSpPr>
            <a:spLocks noGrp="1" noChangeArrowheads="1"/>
          </p:cNvSpPr>
          <p:nvPr>
            <p:ph type="dt" sz="half" idx="10"/>
          </p:nvPr>
        </p:nvSpPr>
        <p:spPr/>
        <p:txBody>
          <a:bodyPr/>
          <a:lstStyle>
            <a:lvl1pPr>
              <a:defRPr/>
            </a:lvl1pPr>
          </a:lstStyle>
          <a:p>
            <a:pPr>
              <a:defRPr/>
            </a:pPr>
            <a:fld id="{02A6E5A2-A311-4C18-A563-4FAA4622B68A}" type="datetime1">
              <a:rPr lang="en-US" altLang="en-US"/>
              <a:pPr>
                <a:defRPr/>
              </a:pPr>
              <a:t>1/27/2025</a:t>
            </a:fld>
            <a:endParaRPr lang="en-US" altLang="en-US"/>
          </a:p>
        </p:txBody>
      </p:sp>
      <p:sp>
        <p:nvSpPr>
          <p:cNvPr id="4" name="Rectangle 5">
            <a:extLst>
              <a:ext uri="{FF2B5EF4-FFF2-40B4-BE49-F238E27FC236}">
                <a16:creationId xmlns:a16="http://schemas.microsoft.com/office/drawing/2014/main" id="{F9DCE2E5-7A69-11B8-84B0-1BCAD39AF94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4BBCE06-F01E-BAA6-C375-32370AA33800}"/>
              </a:ext>
            </a:extLst>
          </p:cNvPr>
          <p:cNvSpPr>
            <a:spLocks noGrp="1" noChangeArrowheads="1"/>
          </p:cNvSpPr>
          <p:nvPr>
            <p:ph type="sldNum" sz="quarter" idx="12"/>
          </p:nvPr>
        </p:nvSpPr>
        <p:spPr/>
        <p:txBody>
          <a:bodyPr/>
          <a:lstStyle>
            <a:lvl1pPr>
              <a:defRPr/>
            </a:lvl1pPr>
          </a:lstStyle>
          <a:p>
            <a:pPr>
              <a:defRPr/>
            </a:pPr>
            <a:fld id="{CCBD07FA-91EC-48C2-B102-D8CAB3AC0745}" type="slidenum">
              <a:rPr lang="en-US" altLang="en-US"/>
              <a:pPr>
                <a:defRPr/>
              </a:pPr>
              <a:t>‹#›</a:t>
            </a:fld>
            <a:endParaRPr lang="en-US" altLang="en-US"/>
          </a:p>
        </p:txBody>
      </p:sp>
    </p:spTree>
    <p:extLst>
      <p:ext uri="{BB962C8B-B14F-4D97-AF65-F5344CB8AC3E}">
        <p14:creationId xmlns:p14="http://schemas.microsoft.com/office/powerpoint/2010/main" val="76265972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FFE559-9C0C-CE78-6D54-C4E6AAA4FB72}"/>
              </a:ext>
            </a:extLst>
          </p:cNvPr>
          <p:cNvSpPr>
            <a:spLocks noGrp="1" noChangeArrowheads="1"/>
          </p:cNvSpPr>
          <p:nvPr>
            <p:ph type="dt" sz="half" idx="10"/>
          </p:nvPr>
        </p:nvSpPr>
        <p:spPr/>
        <p:txBody>
          <a:bodyPr/>
          <a:lstStyle>
            <a:lvl1pPr>
              <a:defRPr/>
            </a:lvl1pPr>
          </a:lstStyle>
          <a:p>
            <a:pPr>
              <a:defRPr/>
            </a:pPr>
            <a:fld id="{DFA4EE56-74E3-47B9-9273-9174D60C30C3}" type="datetime1">
              <a:rPr lang="en-US" altLang="en-US"/>
              <a:pPr>
                <a:defRPr/>
              </a:pPr>
              <a:t>1/27/2025</a:t>
            </a:fld>
            <a:endParaRPr lang="en-US" altLang="en-US"/>
          </a:p>
        </p:txBody>
      </p:sp>
      <p:sp>
        <p:nvSpPr>
          <p:cNvPr id="3" name="Rectangle 5">
            <a:extLst>
              <a:ext uri="{FF2B5EF4-FFF2-40B4-BE49-F238E27FC236}">
                <a16:creationId xmlns:a16="http://schemas.microsoft.com/office/drawing/2014/main" id="{CB989215-4D9F-8978-1E36-B0FEA4FDFD5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F56214E-3D11-1C52-5447-954809F97225}"/>
              </a:ext>
            </a:extLst>
          </p:cNvPr>
          <p:cNvSpPr>
            <a:spLocks noGrp="1" noChangeArrowheads="1"/>
          </p:cNvSpPr>
          <p:nvPr>
            <p:ph type="sldNum" sz="quarter" idx="12"/>
          </p:nvPr>
        </p:nvSpPr>
        <p:spPr/>
        <p:txBody>
          <a:bodyPr/>
          <a:lstStyle>
            <a:lvl1pPr>
              <a:defRPr/>
            </a:lvl1pPr>
          </a:lstStyle>
          <a:p>
            <a:pPr>
              <a:defRPr/>
            </a:pPr>
            <a:fld id="{BAD1EE4D-5F1A-4388-A79E-11671FCE41FC}" type="slidenum">
              <a:rPr lang="en-US" altLang="en-US"/>
              <a:pPr>
                <a:defRPr/>
              </a:pPr>
              <a:t>‹#›</a:t>
            </a:fld>
            <a:endParaRPr lang="en-US" altLang="en-US"/>
          </a:p>
        </p:txBody>
      </p:sp>
    </p:spTree>
    <p:extLst>
      <p:ext uri="{BB962C8B-B14F-4D97-AF65-F5344CB8AC3E}">
        <p14:creationId xmlns:p14="http://schemas.microsoft.com/office/powerpoint/2010/main" val="3495615258"/>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604D9B4D-B557-92C0-9A06-9C1230777985}"/>
              </a:ext>
            </a:extLst>
          </p:cNvPr>
          <p:cNvSpPr>
            <a:spLocks noGrp="1" noChangeArrowheads="1"/>
          </p:cNvSpPr>
          <p:nvPr>
            <p:ph type="dt" sz="half" idx="10"/>
          </p:nvPr>
        </p:nvSpPr>
        <p:spPr/>
        <p:txBody>
          <a:bodyPr/>
          <a:lstStyle>
            <a:lvl1pPr>
              <a:defRPr/>
            </a:lvl1pPr>
          </a:lstStyle>
          <a:p>
            <a:pPr>
              <a:defRPr/>
            </a:pPr>
            <a:fld id="{76867771-5DD0-496C-AA4E-BF0D27C0753F}"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083FFD3D-1BCF-9295-3AA1-8E9B7F38527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38F4725-DCBE-13D8-DB71-9D4F26596DC4}"/>
              </a:ext>
            </a:extLst>
          </p:cNvPr>
          <p:cNvSpPr>
            <a:spLocks noGrp="1" noChangeArrowheads="1"/>
          </p:cNvSpPr>
          <p:nvPr>
            <p:ph type="sldNum" sz="quarter" idx="12"/>
          </p:nvPr>
        </p:nvSpPr>
        <p:spPr/>
        <p:txBody>
          <a:bodyPr/>
          <a:lstStyle>
            <a:lvl1pPr>
              <a:defRPr/>
            </a:lvl1pPr>
          </a:lstStyle>
          <a:p>
            <a:pPr>
              <a:defRPr/>
            </a:pPr>
            <a:fld id="{2FB29919-72F7-44CE-BD4F-82BA49AA6B7E}" type="slidenum">
              <a:rPr lang="en-US" altLang="en-US"/>
              <a:pPr>
                <a:defRPr/>
              </a:pPr>
              <a:t>‹#›</a:t>
            </a:fld>
            <a:endParaRPr lang="en-US" altLang="en-US"/>
          </a:p>
        </p:txBody>
      </p:sp>
    </p:spTree>
    <p:extLst>
      <p:ext uri="{BB962C8B-B14F-4D97-AF65-F5344CB8AC3E}">
        <p14:creationId xmlns:p14="http://schemas.microsoft.com/office/powerpoint/2010/main" val="3525248952"/>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BCD486B1-CD03-1E77-4703-A94A8A902A1D}"/>
              </a:ext>
            </a:extLst>
          </p:cNvPr>
          <p:cNvSpPr>
            <a:spLocks noGrp="1" noChangeArrowheads="1"/>
          </p:cNvSpPr>
          <p:nvPr>
            <p:ph type="dt" sz="half" idx="10"/>
          </p:nvPr>
        </p:nvSpPr>
        <p:spPr/>
        <p:txBody>
          <a:bodyPr/>
          <a:lstStyle>
            <a:lvl1pPr>
              <a:defRPr/>
            </a:lvl1pPr>
          </a:lstStyle>
          <a:p>
            <a:pPr>
              <a:defRPr/>
            </a:pPr>
            <a:fld id="{926BFD2A-01A6-4AB0-9753-CD02D82040CD}"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FDD36DB1-42A5-716B-99A8-69D3028040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96CEA69-B90C-84CC-BA0B-3F104FB26415}"/>
              </a:ext>
            </a:extLst>
          </p:cNvPr>
          <p:cNvSpPr>
            <a:spLocks noGrp="1" noChangeArrowheads="1"/>
          </p:cNvSpPr>
          <p:nvPr>
            <p:ph type="sldNum" sz="quarter" idx="12"/>
          </p:nvPr>
        </p:nvSpPr>
        <p:spPr/>
        <p:txBody>
          <a:bodyPr/>
          <a:lstStyle>
            <a:lvl1pPr>
              <a:defRPr/>
            </a:lvl1pPr>
          </a:lstStyle>
          <a:p>
            <a:pPr>
              <a:defRPr/>
            </a:pPr>
            <a:fld id="{5DCD2264-62E8-43A3-BD9B-F5C4A2910699}" type="slidenum">
              <a:rPr lang="en-US" altLang="en-US"/>
              <a:pPr>
                <a:defRPr/>
              </a:pPr>
              <a:t>‹#›</a:t>
            </a:fld>
            <a:endParaRPr lang="en-US" altLang="en-US"/>
          </a:p>
        </p:txBody>
      </p:sp>
    </p:spTree>
    <p:extLst>
      <p:ext uri="{BB962C8B-B14F-4D97-AF65-F5344CB8AC3E}">
        <p14:creationId xmlns:p14="http://schemas.microsoft.com/office/powerpoint/2010/main" val="1779157515"/>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D1AA4D-5B87-7DB9-8812-3456032498B8}"/>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F9B27AC-C5A2-1869-616B-7545684DC84C}"/>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EC8ECDB-33CF-8D7B-B556-8FC519FEBD4A}"/>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FE6622EA-9DD2-476F-917D-6BAB4E4CADAD}" type="datetime1">
              <a:rPr lang="en-US" altLang="en-US"/>
              <a:pPr>
                <a:defRPr/>
              </a:pPr>
              <a:t>1/27/2025</a:t>
            </a:fld>
            <a:endParaRPr lang="en-US" altLang="en-US"/>
          </a:p>
        </p:txBody>
      </p:sp>
      <p:sp>
        <p:nvSpPr>
          <p:cNvPr id="1029" name="Rectangle 5">
            <a:extLst>
              <a:ext uri="{FF2B5EF4-FFF2-40B4-BE49-F238E27FC236}">
                <a16:creationId xmlns:a16="http://schemas.microsoft.com/office/drawing/2014/main" id="{499B368F-2255-CEE8-B85C-842712E4D561}"/>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F815FF62-EC6E-B4BC-792F-8E74CDD8F34A}"/>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529A5744-77E4-4794-9ACE-EF94A5C489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510540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6670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Box 1">
            <a:extLst>
              <a:ext uri="{FF2B5EF4-FFF2-40B4-BE49-F238E27FC236}">
                <a16:creationId xmlns:a16="http://schemas.microsoft.com/office/drawing/2014/main" id="{E6D562E1-EF82-7D1F-1D29-618EE0F27D08}"/>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
        <p:nvSpPr>
          <p:cNvPr id="3" name="Text Box 13">
            <a:extLst>
              <a:ext uri="{FF2B5EF4-FFF2-40B4-BE49-F238E27FC236}">
                <a16:creationId xmlns:a16="http://schemas.microsoft.com/office/drawing/2014/main" id="{4E979B37-8461-FBD8-9D48-D51666B5C6E8}"/>
              </a:ext>
            </a:extLst>
          </p:cNvPr>
          <p:cNvSpPr txBox="1">
            <a:spLocks noChangeArrowheads="1"/>
          </p:cNvSpPr>
          <p:nvPr/>
        </p:nvSpPr>
        <p:spPr bwMode="auto">
          <a:xfrm>
            <a:off x="8305800" y="467519"/>
            <a:ext cx="9144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1-5-2025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46EFCBCA-25C0-4F3D-5427-77E0BED1C7D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4" name="Text Box 5">
            <a:extLst>
              <a:ext uri="{FF2B5EF4-FFF2-40B4-BE49-F238E27FC236}">
                <a16:creationId xmlns:a16="http://schemas.microsoft.com/office/drawing/2014/main" id="{FF5BACC8-458E-DFBE-B010-AF669557EB28}"/>
              </a:ext>
            </a:extLst>
          </p:cNvPr>
          <p:cNvSpPr txBox="1">
            <a:spLocks noChangeArrowheads="1"/>
          </p:cNvSpPr>
          <p:nvPr/>
        </p:nvSpPr>
        <p:spPr bwMode="auto">
          <a:xfrm>
            <a:off x="685800" y="1001713"/>
            <a:ext cx="8789988" cy="438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Background:</a:t>
            </a:r>
          </a:p>
          <a:p>
            <a:pPr eaLnBrk="1" hangingPunct="1">
              <a:spcBef>
                <a:spcPct val="50000"/>
              </a:spcBef>
              <a:buFontTx/>
              <a:buNone/>
            </a:pPr>
            <a:r>
              <a:rPr lang="en-US" altLang="en-US" sz="1400" dirty="0">
                <a:latin typeface="Cooper Black" panose="0208090404030B020404" pitchFamily="18" charset="0"/>
              </a:rPr>
              <a:t>This project, along with our other similar Cloud4Christ.org How-To Instructions and Web Apps, have their origins in the fact that Winona, my wife, loved and taught children in public, private and religious organizations for 70 years. American Bible Society has published her legacy, and it is recorded on their Face Book and Web Site. Search:     American Bible I can’t possibly deliver that many Bibles. This search may bring up the Legacy </a:t>
            </a:r>
            <a:r>
              <a:rPr lang="en-US" altLang="en-US" sz="1400">
                <a:latin typeface="Cooper Black" panose="0208090404030B020404" pitchFamily="18" charset="0"/>
              </a:rPr>
              <a:t>Article immediately </a:t>
            </a:r>
            <a:r>
              <a:rPr lang="en-US" altLang="en-US" sz="1400" dirty="0">
                <a:latin typeface="Cooper Black" panose="0208090404030B020404" pitchFamily="18" charset="0"/>
              </a:rPr>
              <a:t>or require the choosing of a presented selection. </a:t>
            </a:r>
          </a:p>
          <a:p>
            <a:pPr eaLnBrk="1" hangingPunct="1">
              <a:spcBef>
                <a:spcPct val="50000"/>
              </a:spcBef>
              <a:buFontTx/>
              <a:buNone/>
            </a:pPr>
            <a:r>
              <a:rPr lang="en-US" altLang="en-US" sz="1400" dirty="0">
                <a:latin typeface="Cooper Black" panose="0208090404030B020404" pitchFamily="18" charset="0"/>
              </a:rPr>
              <a:t>Winona and her husband always had an overwhelming desire to advance the Great Commission by many ways; such as getting the word out, particularly to children. </a:t>
            </a:r>
          </a:p>
          <a:p>
            <a:pPr eaLnBrk="1" hangingPunct="1">
              <a:spcBef>
                <a:spcPct val="50000"/>
              </a:spcBef>
              <a:buFontTx/>
              <a:buNone/>
            </a:pPr>
            <a:r>
              <a:rPr lang="en-US" altLang="en-US" sz="1400" dirty="0">
                <a:latin typeface="Cooper Black" panose="0208090404030B020404" pitchFamily="18" charset="0"/>
              </a:rPr>
              <a:t>It is also based on the belief that every Mission and Church should participate in fulfilling the Great Commission using Cloud4Christ.org.org  In addition, every Member should embrace the Vision to deliver at least one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 Children’s Picture Bible to every Street residence in the USA in 3 years, starting in “Jerusalem”, and eventually continuing “To the Uttermost Parts of the Earth”. UsSowingSeed.org or B4EE.org Web Apps may be used. Every opportunity will also be taken to encourage everyone everywhere to accept Jesus as their Savior and Lord. Of course, every new Christian should be trained and serve faithfully.</a:t>
            </a:r>
          </a:p>
          <a:p>
            <a:pPr eaLnBrk="1" hangingPunct="1">
              <a:spcBef>
                <a:spcPct val="50000"/>
              </a:spcBef>
              <a:buFontTx/>
              <a:buNone/>
            </a:pPr>
            <a:r>
              <a:rPr lang="en-US" altLang="en-US" sz="1400" dirty="0">
                <a:latin typeface="Cooper Black" panose="0208090404030B020404" pitchFamily="18" charset="0"/>
              </a:rPr>
              <a:t>“Judea” Area Community Ministry and Outreach is performed in three ways by each Mission and Church as discussed in the Scope that follows. </a:t>
            </a:r>
          </a:p>
        </p:txBody>
      </p:sp>
      <p:sp>
        <p:nvSpPr>
          <p:cNvPr id="3" name="TextBox 2">
            <a:extLst>
              <a:ext uri="{FF2B5EF4-FFF2-40B4-BE49-F238E27FC236}">
                <a16:creationId xmlns:a16="http://schemas.microsoft.com/office/drawing/2014/main" id="{067FBDC6-C33B-980C-119A-8F352CF49D62}"/>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BE5599D5-864E-1257-216F-92F08C76149C}"/>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9141A78-25D8-EC16-4CD8-A60BA3C33DC0}"/>
              </a:ext>
            </a:extLst>
          </p:cNvPr>
          <p:cNvSpPr txBox="1">
            <a:spLocks noChangeArrowheads="1"/>
          </p:cNvSpPr>
          <p:nvPr/>
        </p:nvSpPr>
        <p:spPr bwMode="auto">
          <a:xfrm>
            <a:off x="671513" y="1163638"/>
            <a:ext cx="8789987" cy="36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dirty="0">
                <a:solidFill>
                  <a:srgbClr val="6B6BF9"/>
                </a:solidFill>
                <a:latin typeface="Arial Black" panose="020B0A04020102020204" pitchFamily="34" charset="0"/>
              </a:rPr>
              <a:t>Purpose:</a:t>
            </a:r>
          </a:p>
          <a:p>
            <a:pPr eaLnBrk="1" hangingPunct="1">
              <a:spcBef>
                <a:spcPct val="50000"/>
              </a:spcBef>
              <a:buFontTx/>
              <a:buNone/>
            </a:pPr>
            <a:r>
              <a:rPr lang="en-US" altLang="en-US" sz="1300" dirty="0">
                <a:latin typeface="Arial Black" panose="020B0A04020102020204" pitchFamily="34" charset="0"/>
              </a:rPr>
              <a:t>The purpose of this “Judea” County Area PowerPoint How-To Instruction and Web Apps are to encourage each Association Mission and Church to appoint an Organization Administrator. Each Organization Administrator will then lead their Mission or Church to successfully conduct their Inside and Outside the Mission &amp; Church walls How-To Cloud4Christ.org Projects. </a:t>
            </a:r>
          </a:p>
          <a:p>
            <a:pPr eaLnBrk="1" hangingPunct="1">
              <a:spcBef>
                <a:spcPct val="50000"/>
              </a:spcBef>
              <a:buFontTx/>
              <a:buNone/>
            </a:pPr>
            <a:r>
              <a:rPr lang="en-US" altLang="en-US" sz="1300" dirty="0">
                <a:latin typeface="Arial Black" panose="020B0A04020102020204" pitchFamily="34" charset="0"/>
              </a:rPr>
              <a:t>Each Association will also Appoint a 3-person committee to lead each Association Mission and Church to complete the delivery of a </a:t>
            </a:r>
            <a:r>
              <a:rPr lang="en-US" altLang="en-US" sz="1300" dirty="0" err="1">
                <a:latin typeface="Arial Black" panose="020B0A04020102020204" pitchFamily="34" charset="0"/>
              </a:rPr>
              <a:t>Zonderkidz</a:t>
            </a:r>
            <a:r>
              <a:rPr lang="en-US" altLang="en-US" sz="1300" dirty="0">
                <a:latin typeface="Arial Black" panose="020B0A04020102020204" pitchFamily="34" charset="0"/>
              </a:rPr>
              <a:t> Children’s Picture Bible at every residence (Single dwelling, Duplex, Apartment, Trailer park, etc.) in their County(</a:t>
            </a:r>
            <a:r>
              <a:rPr lang="en-US" altLang="en-US" sz="1300" dirty="0" err="1">
                <a:latin typeface="Arial Black" panose="020B0A04020102020204" pitchFamily="34" charset="0"/>
              </a:rPr>
              <a:t>ies</a:t>
            </a:r>
            <a:r>
              <a:rPr lang="en-US" altLang="en-US" sz="1300" dirty="0">
                <a:latin typeface="Arial Black" panose="020B0A04020102020204" pitchFamily="34" charset="0"/>
              </a:rPr>
              <a:t>) using the UsSowingSeed.org App.</a:t>
            </a:r>
          </a:p>
          <a:p>
            <a:pPr eaLnBrk="1" hangingPunct="1">
              <a:spcBef>
                <a:spcPct val="50000"/>
              </a:spcBef>
              <a:buFontTx/>
              <a:buNone/>
            </a:pPr>
            <a:r>
              <a:rPr lang="en-US" altLang="en-US" sz="1300" dirty="0">
                <a:latin typeface="Arial Black" panose="020B0A04020102020204" pitchFamily="34" charset="0"/>
              </a:rPr>
              <a:t>It is our prayer that current Generation Families (Parents, Sons and Daughters) as Group Leaders, Workers; and Street Stewarts will respond in a Spirit filled way to complete their assigned tasks. This appears to have partially happened at 4 Colleges/Universities in 2023-2024. </a:t>
            </a:r>
          </a:p>
          <a:p>
            <a:pPr eaLnBrk="1" hangingPunct="1">
              <a:spcBef>
                <a:spcPct val="50000"/>
              </a:spcBef>
              <a:buFontTx/>
              <a:buNone/>
            </a:pPr>
            <a:r>
              <a:rPr lang="en-US" altLang="en-US" sz="1300" dirty="0">
                <a:latin typeface="Arial Black" panose="020B0A04020102020204" pitchFamily="34" charset="0"/>
              </a:rPr>
              <a:t>It is believed some special personal relationships may be established, needs discovered and met, prayers offered, and witnessing be conducted. By these activities, many will come to put their faith and trust in Jesus, the true Creator of the universe. Who is your One? </a:t>
            </a:r>
          </a:p>
        </p:txBody>
      </p:sp>
      <p:sp>
        <p:nvSpPr>
          <p:cNvPr id="3" name="TextBox 2">
            <a:extLst>
              <a:ext uri="{FF2B5EF4-FFF2-40B4-BE49-F238E27FC236}">
                <a16:creationId xmlns:a16="http://schemas.microsoft.com/office/drawing/2014/main" id="{2B8E332D-FB6F-A800-413E-59729FE31246}"/>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C2AB4CEC-7136-AC3A-5E79-5FE8D1BDE45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42366F0C-6090-3A89-B5FC-7979BCECA602}"/>
              </a:ext>
            </a:extLst>
          </p:cNvPr>
          <p:cNvSpPr txBox="1">
            <a:spLocks noChangeArrowheads="1"/>
          </p:cNvSpPr>
          <p:nvPr/>
        </p:nvSpPr>
        <p:spPr bwMode="auto">
          <a:xfrm>
            <a:off x="381000" y="993775"/>
            <a:ext cx="9128125" cy="37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u="sng" dirty="0">
                <a:solidFill>
                  <a:srgbClr val="6B6BF9"/>
                </a:solidFill>
                <a:latin typeface="Cooper Black" panose="0208090404030B020404" pitchFamily="18" charset="0"/>
              </a:rPr>
              <a:t>Scope</a:t>
            </a:r>
          </a:p>
          <a:p>
            <a:pPr eaLnBrk="1" hangingPunct="1">
              <a:spcBef>
                <a:spcPct val="50000"/>
              </a:spcBef>
              <a:buNone/>
            </a:pPr>
            <a:r>
              <a:rPr lang="en-US" altLang="en-US" sz="1400" dirty="0">
                <a:latin typeface="Cooper Black" panose="0208090404030B020404" pitchFamily="18" charset="0"/>
              </a:rPr>
              <a:t>The scope of this How-To Instruction and associated Web Apps are to lead each Association County Area Mission and Church to perform their individual Cloud4Christ.org Projects in two ways as follows:</a:t>
            </a:r>
          </a:p>
          <a:p>
            <a:pPr eaLnBrk="1" hangingPunct="1">
              <a:spcBef>
                <a:spcPct val="50000"/>
              </a:spcBef>
              <a:buFontTx/>
              <a:buNone/>
            </a:pPr>
            <a:r>
              <a:rPr lang="en-US" altLang="en-US" sz="1400" dirty="0">
                <a:latin typeface="Cooper Black" panose="0208090404030B020404" pitchFamily="18" charset="0"/>
              </a:rPr>
              <a:t>	1. “4. “Bible Distribution Within the Church Walls” via it’s How-To Instruction and 	 	    UsSowingSeed.org Web App”</a:t>
            </a:r>
          </a:p>
          <a:p>
            <a:pPr eaLnBrk="1" hangingPunct="1">
              <a:spcBef>
                <a:spcPct val="50000"/>
              </a:spcBef>
              <a:buFontTx/>
              <a:buNone/>
            </a:pPr>
            <a:r>
              <a:rPr lang="en-US" altLang="en-US" sz="1400" dirty="0">
                <a:latin typeface="Cooper Black" panose="0208090404030B020404" pitchFamily="18" charset="0"/>
              </a:rPr>
              <a:t>	2. “5. </a:t>
            </a:r>
            <a:r>
              <a:rPr lang="en-US" altLang="en-US" sz="1400" b="1" dirty="0">
                <a:latin typeface="Cooper Black" panose="0208090404030B020404" pitchFamily="18" charset="0"/>
              </a:rPr>
              <a:t>“Jerusalem” Radius Area My Street Ministry and Outreach via it’s Instruction, App. 	     May use above Web App or B4EE.org App.</a:t>
            </a:r>
          </a:p>
          <a:p>
            <a:pPr eaLnBrk="1" hangingPunct="1">
              <a:spcBef>
                <a:spcPct val="50000"/>
              </a:spcBef>
              <a:buFontTx/>
              <a:buNone/>
            </a:pPr>
            <a:r>
              <a:rPr lang="en-US" sz="1400" b="1" i="0" dirty="0">
                <a:solidFill>
                  <a:srgbClr val="232323"/>
                </a:solidFill>
                <a:effectLst/>
                <a:latin typeface="Cooper Black" panose="0208090404030B020404" pitchFamily="18" charset="0"/>
              </a:rPr>
              <a:t>The </a:t>
            </a:r>
            <a:r>
              <a:rPr lang="en-US" sz="1400" b="0" i="0" dirty="0">
                <a:solidFill>
                  <a:srgbClr val="232323"/>
                </a:solidFill>
                <a:effectLst/>
                <a:latin typeface="Cooper Black" panose="0208090404030B020404" pitchFamily="18" charset="0"/>
              </a:rPr>
              <a:t>Associations effort will then be to assure that all Residences in their Association County(</a:t>
            </a:r>
            <a:r>
              <a:rPr lang="en-US" sz="1400" b="0" i="0" dirty="0" err="1">
                <a:solidFill>
                  <a:srgbClr val="232323"/>
                </a:solidFill>
                <a:effectLst/>
                <a:latin typeface="Cooper Black" panose="0208090404030B020404" pitchFamily="18" charset="0"/>
              </a:rPr>
              <a:t>ies</a:t>
            </a:r>
            <a:r>
              <a:rPr lang="en-US" sz="1400" b="0" i="0" dirty="0">
                <a:solidFill>
                  <a:srgbClr val="232323"/>
                </a:solidFill>
                <a:effectLst/>
                <a:latin typeface="Cooper Black" panose="0208090404030B020404" pitchFamily="18" charset="0"/>
              </a:rPr>
              <a:t>) have a Children’s </a:t>
            </a:r>
            <a:r>
              <a:rPr lang="en-US" sz="1400" b="0" i="0" dirty="0" err="1">
                <a:solidFill>
                  <a:srgbClr val="232323"/>
                </a:solidFill>
                <a:effectLst/>
                <a:latin typeface="Cooper Black" panose="0208090404030B020404" pitchFamily="18" charset="0"/>
              </a:rPr>
              <a:t>Zonderkidz</a:t>
            </a:r>
            <a:r>
              <a:rPr lang="en-US" sz="1400" b="0" i="0" dirty="0">
                <a:solidFill>
                  <a:srgbClr val="232323"/>
                </a:solidFill>
                <a:effectLst/>
                <a:latin typeface="Cooper Black" panose="0208090404030B020404" pitchFamily="18" charset="0"/>
              </a:rPr>
              <a:t> </a:t>
            </a:r>
            <a:r>
              <a:rPr lang="en-US" sz="1400" b="0" i="0" dirty="0" err="1">
                <a:solidFill>
                  <a:srgbClr val="232323"/>
                </a:solidFill>
                <a:effectLst/>
                <a:latin typeface="Cooper Black" panose="0208090404030B020404" pitchFamily="18" charset="0"/>
              </a:rPr>
              <a:t>Children,s</a:t>
            </a:r>
            <a:r>
              <a:rPr lang="en-US" sz="1400" b="0" i="0" dirty="0">
                <a:solidFill>
                  <a:srgbClr val="232323"/>
                </a:solidFill>
                <a:effectLst/>
                <a:latin typeface="Cooper Black" panose="0208090404030B020404" pitchFamily="18" charset="0"/>
              </a:rPr>
              <a:t> Picture Bible as follows</a:t>
            </a:r>
            <a:r>
              <a:rPr lang="en-US" altLang="en-US" sz="1400" dirty="0">
                <a:latin typeface="Cooper Black" panose="0208090404030B020404" pitchFamily="18" charset="0"/>
              </a:rPr>
              <a:t>:</a:t>
            </a:r>
          </a:p>
          <a:p>
            <a:pPr eaLnBrk="1" hangingPunct="1">
              <a:spcBef>
                <a:spcPct val="50000"/>
              </a:spcBef>
              <a:buFontTx/>
              <a:buNone/>
            </a:pPr>
            <a:r>
              <a:rPr lang="en-US" altLang="en-US" sz="1400" dirty="0">
                <a:latin typeface="Cooper Black" panose="0208090404030B020404" pitchFamily="18" charset="0"/>
              </a:rPr>
              <a:t> 	1. Select a Lead Association Church to deliver the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Children’s Picture Bibles to 	     those Street Residences (Single Dwellings, Duplexes, Apartments, etc. lacking 	     	     one.</a:t>
            </a:r>
          </a:p>
          <a:p>
            <a:pPr eaLnBrk="1" hangingPunct="1">
              <a:spcBef>
                <a:spcPct val="50000"/>
              </a:spcBef>
              <a:buFontTx/>
              <a:buNone/>
            </a:pPr>
            <a:r>
              <a:rPr lang="en-US" altLang="en-US" sz="1400" dirty="0">
                <a:latin typeface="Cooper Black" panose="0208090404030B020404" pitchFamily="18" charset="0"/>
              </a:rPr>
              <a:t>	2. Use the UsSowingSeed.org Web App to record deliveries.</a:t>
            </a:r>
            <a:endParaRPr lang="en-US" altLang="en-US" sz="1400" b="1" dirty="0">
              <a:latin typeface="Cooper Black" panose="0208090404030B020404" pitchFamily="18" charset="0"/>
            </a:endParaRPr>
          </a:p>
        </p:txBody>
      </p:sp>
      <p:sp>
        <p:nvSpPr>
          <p:cNvPr id="3" name="TextBox 2">
            <a:extLst>
              <a:ext uri="{FF2B5EF4-FFF2-40B4-BE49-F238E27FC236}">
                <a16:creationId xmlns:a16="http://schemas.microsoft.com/office/drawing/2014/main" id="{9DFC9C60-7951-120C-A1BF-170542FDBBF2}"/>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B759355D-27E3-9409-05AD-BE2FD11629C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5" name="Text Box 5">
            <a:extLst>
              <a:ext uri="{FF2B5EF4-FFF2-40B4-BE49-F238E27FC236}">
                <a16:creationId xmlns:a16="http://schemas.microsoft.com/office/drawing/2014/main" id="{217D2F45-8B14-9E22-EA48-0063C8E79F72}"/>
              </a:ext>
            </a:extLst>
          </p:cNvPr>
          <p:cNvSpPr txBox="1">
            <a:spLocks noChangeArrowheads="1"/>
          </p:cNvSpPr>
          <p:nvPr/>
        </p:nvSpPr>
        <p:spPr bwMode="auto">
          <a:xfrm>
            <a:off x="633413" y="825500"/>
            <a:ext cx="8791575" cy="3993783"/>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This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  There is not enough time to allow using just old methods and organizations. A new state-of-the-art Cloud Platform with Apps must be quickly finished and used now. The Church Planting Movement must also continue and be well planned and implemented. The use of these tools started in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How-To Instructions and Web Apps, (such as UsSowingSeed.org). </a:t>
            </a:r>
            <a:r>
              <a:rPr lang="en-US" altLang="en-US" sz="1400" dirty="0">
                <a:latin typeface="Cooper Black" panose="0208090404030B020404" pitchFamily="18" charset="0"/>
              </a:rPr>
              <a:t>We need to effectively use more laborers, and social media also.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to fulfill God’s End-time push. I believe the older generation may mainly provide required guidance, but I believe the Current Families of Adults; Youth; College and University Students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All of this new technology needs to be completed ASAP to instantaneously allow immediate, collaborative, and complete integration and proof of Great Commission completion. Please Log onto Cloud4Christ.org and sign-up to perform this work in your County(</a:t>
            </a:r>
            <a:r>
              <a:rPr lang="en-US" altLang="en-US" sz="1300" dirty="0" err="1">
                <a:latin typeface="Arial Black" panose="020B0A04020102020204" pitchFamily="34" charset="0"/>
              </a:rPr>
              <a:t>ies</a:t>
            </a:r>
            <a:r>
              <a:rPr lang="en-US" altLang="en-US" sz="1300" dirty="0">
                <a:latin typeface="Arial Black" panose="020B0A04020102020204" pitchFamily="34" charset="0"/>
              </a:rPr>
              <a:t>), as a part of your local Church or in support of your Association Lead Church.</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
        <p:nvSpPr>
          <p:cNvPr id="3" name="TextBox 2">
            <a:extLst>
              <a:ext uri="{FF2B5EF4-FFF2-40B4-BE49-F238E27FC236}">
                <a16:creationId xmlns:a16="http://schemas.microsoft.com/office/drawing/2014/main" id="{889BD64B-E10D-8484-6E8C-C7A96A0A73C3}"/>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19064E79-8634-F611-D53D-2EA4E6A1D7B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4D8A6B30-486B-1A24-18D5-7DA5C9FC27B7}"/>
              </a:ext>
            </a:extLst>
          </p:cNvPr>
          <p:cNvSpPr txBox="1">
            <a:spLocks noChangeArrowheads="1"/>
          </p:cNvSpPr>
          <p:nvPr/>
        </p:nvSpPr>
        <p:spPr bwMode="auto">
          <a:xfrm>
            <a:off x="671513" y="1230313"/>
            <a:ext cx="8701087"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Five  Universal Elements for Churches and Missions:</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Cloud4Christ.org Ministries and Grace Technology administered ~29 Cloud4Christ.org Platform Web Apps.</a:t>
            </a:r>
          </a:p>
        </p:txBody>
      </p:sp>
      <p:sp>
        <p:nvSpPr>
          <p:cNvPr id="3" name="TextBox 2">
            <a:extLst>
              <a:ext uri="{FF2B5EF4-FFF2-40B4-BE49-F238E27FC236}">
                <a16:creationId xmlns:a16="http://schemas.microsoft.com/office/drawing/2014/main" id="{1F522B9E-F6B2-7F1F-1D11-51F9E367C28E}"/>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EBD1657-78F9-5DE4-4664-E16BA5F1F105}"/>
              </a:ext>
            </a:extLst>
          </p:cNvPr>
          <p:cNvSpPr txBox="1">
            <a:spLocks noChangeArrowheads="1"/>
          </p:cNvSpPr>
          <p:nvPr/>
        </p:nvSpPr>
        <p:spPr bwMode="auto">
          <a:xfrm>
            <a:off x="671513" y="1306513"/>
            <a:ext cx="8789987" cy="1308432"/>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Arial Black" panose="020B0A04020102020204" pitchFamily="34" charset="0"/>
              </a:rPr>
              <a:t>Five Universal Elements for Churches/Missions - Continued:</a:t>
            </a:r>
          </a:p>
          <a:p>
            <a:pPr eaLnBrk="1" hangingPunct="1">
              <a:spcBef>
                <a:spcPct val="50000"/>
              </a:spcBef>
              <a:buFontTx/>
              <a:buNone/>
              <a:defRPr/>
            </a:pPr>
            <a:r>
              <a:rPr lang="en-US" altLang="en-US" sz="1600" dirty="0">
                <a:latin typeface="Arial Black" panose="020B0A04020102020204" pitchFamily="34" charset="0"/>
              </a:rPr>
              <a:t>4.	Train personnel as required for Great Commission Work via this Web App</a:t>
            </a:r>
          </a:p>
          <a:p>
            <a:pPr eaLnBrk="1" hangingPunct="1">
              <a:spcBef>
                <a:spcPct val="50000"/>
              </a:spcBef>
              <a:buFontTx/>
              <a:buNone/>
              <a:defRPr/>
            </a:pPr>
            <a:r>
              <a:rPr lang="en-US" altLang="en-US" sz="1600" dirty="0">
                <a:latin typeface="Arial Black" panose="020B0A04020102020204" pitchFamily="34" charset="0"/>
              </a:rPr>
              <a:t>5.	Saturate your “Judea” Area through assured Bible distribution, Ministry, Fellowship and Evangelism. </a:t>
            </a:r>
          </a:p>
        </p:txBody>
      </p:sp>
      <p:sp>
        <p:nvSpPr>
          <p:cNvPr id="20483" name="Text Box 6">
            <a:extLst>
              <a:ext uri="{FF2B5EF4-FFF2-40B4-BE49-F238E27FC236}">
                <a16:creationId xmlns:a16="http://schemas.microsoft.com/office/drawing/2014/main" id="{5FC1B349-8793-0F9C-0574-490608248F5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3" name="TextBox 2">
            <a:extLst>
              <a:ext uri="{FF2B5EF4-FFF2-40B4-BE49-F238E27FC236}">
                <a16:creationId xmlns:a16="http://schemas.microsoft.com/office/drawing/2014/main" id="{288B0B59-E3BC-09C7-430E-81A05F4FB3DD}"/>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D5F0B8F-58EE-008A-7026-73550B6041B8}"/>
              </a:ext>
            </a:extLst>
          </p:cNvPr>
          <p:cNvSpPr txBox="1">
            <a:spLocks noChangeArrowheads="1"/>
          </p:cNvSpPr>
          <p:nvPr/>
        </p:nvSpPr>
        <p:spPr bwMode="auto">
          <a:xfrm>
            <a:off x="608013" y="1485900"/>
            <a:ext cx="8842375" cy="311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None/>
            </a:pPr>
            <a:r>
              <a:rPr lang="en-US" altLang="en-US" sz="1800" dirty="0">
                <a:latin typeface="Cooper Black" panose="0208090404030B020404" pitchFamily="18" charset="0"/>
              </a:rPr>
              <a:t>	1. A 3-member Association Committee to lead, help, and assure every Association Mission and Church uses the Cloud4Christ.org How-To Instructions and associated web Apps to perform their Within and without the Walls of their Church Projects. </a:t>
            </a:r>
          </a:p>
          <a:p>
            <a:pPr eaLnBrk="1" hangingPunct="1">
              <a:spcBef>
                <a:spcPct val="50000"/>
              </a:spcBef>
              <a:buFontTx/>
              <a:buNone/>
            </a:pPr>
            <a:r>
              <a:rPr lang="en-US" altLang="en-US" sz="1800" dirty="0">
                <a:latin typeface="Cooper Black" panose="0208090404030B020404" pitchFamily="18" charset="0"/>
              </a:rPr>
              <a:t>	2. One Association Lead Church Organization to deliver remaining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a:t>
            </a:r>
            <a:r>
              <a:rPr lang="en-US" altLang="en-US" sz="1800" dirty="0" err="1">
                <a:latin typeface="Cooper Black" panose="0208090404030B020404" pitchFamily="18" charset="0"/>
              </a:rPr>
              <a:t>Childrens</a:t>
            </a:r>
            <a:r>
              <a:rPr lang="en-US" altLang="en-US" sz="1800" dirty="0">
                <a:latin typeface="Cooper Black" panose="0208090404030B020404" pitchFamily="18" charset="0"/>
              </a:rPr>
              <a:t> Picture Bibles in their County(</a:t>
            </a:r>
            <a:r>
              <a:rPr lang="en-US" altLang="en-US" sz="1800" dirty="0" err="1">
                <a:latin typeface="Cooper Black" panose="0208090404030B020404" pitchFamily="18" charset="0"/>
              </a:rPr>
              <a:t>ies</a:t>
            </a:r>
            <a:r>
              <a:rPr lang="en-US" altLang="en-US" sz="1800" dirty="0">
                <a:latin typeface="Cooper Black" panose="0208090404030B020404" pitchFamily="18" charset="0"/>
              </a:rPr>
              <a:t>) to residences (Single residence, Duplex,  Apt., etc.) via 5. “Jerusalem” Radius Area My Street Ministry App.pptx . UsSowingSeed.org Bible distribution App will be used. </a:t>
            </a:r>
          </a:p>
        </p:txBody>
      </p:sp>
      <p:sp>
        <p:nvSpPr>
          <p:cNvPr id="3" name="TextBox 2">
            <a:extLst>
              <a:ext uri="{FF2B5EF4-FFF2-40B4-BE49-F238E27FC236}">
                <a16:creationId xmlns:a16="http://schemas.microsoft.com/office/drawing/2014/main" id="{BB5D68E3-154A-C0DC-53E7-FEFFE5325AA3}"/>
              </a:ext>
            </a:extLst>
          </p:cNvPr>
          <p:cNvSpPr txBox="1">
            <a:spLocks noChangeArrowheads="1"/>
          </p:cNvSpPr>
          <p:nvPr/>
        </p:nvSpPr>
        <p:spPr bwMode="auto">
          <a:xfrm>
            <a:off x="685800" y="416144"/>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sp>
        <p:nvSpPr>
          <p:cNvPr id="4" name="Text Box 2">
            <a:extLst>
              <a:ext uri="{FF2B5EF4-FFF2-40B4-BE49-F238E27FC236}">
                <a16:creationId xmlns:a16="http://schemas.microsoft.com/office/drawing/2014/main" id="{275E1B30-5667-A2E4-0D49-0941F1930F8A}"/>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8</a:t>
            </a:r>
          </a:p>
        </p:txBody>
      </p:sp>
    </p:spTree>
    <p:extLst>
      <p:ext uri="{BB962C8B-B14F-4D97-AF65-F5344CB8AC3E}">
        <p14:creationId xmlns:p14="http://schemas.microsoft.com/office/powerpoint/2010/main" val="2028077996"/>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83EAE96-C3D4-D73B-6311-171C5EB44D1E}"/>
              </a:ext>
            </a:extLst>
          </p:cNvPr>
          <p:cNvSpPr txBox="1">
            <a:spLocks noChangeArrowheads="1"/>
          </p:cNvSpPr>
          <p:nvPr/>
        </p:nvSpPr>
        <p:spPr bwMode="auto">
          <a:xfrm>
            <a:off x="9067800" y="5040313"/>
            <a:ext cx="457200" cy="27699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9</a:t>
            </a:r>
          </a:p>
        </p:txBody>
      </p:sp>
      <p:sp>
        <p:nvSpPr>
          <p:cNvPr id="3" name="Text Box 3">
            <a:extLst>
              <a:ext uri="{FF2B5EF4-FFF2-40B4-BE49-F238E27FC236}">
                <a16:creationId xmlns:a16="http://schemas.microsoft.com/office/drawing/2014/main" id="{1CC25A19-0494-2433-B3B2-84A9BA01C751}"/>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6628" name="Picture 3" descr="A qr code with a tree in the middle&#10;&#10;Description automatically generated">
            <a:extLst>
              <a:ext uri="{FF2B5EF4-FFF2-40B4-BE49-F238E27FC236}">
                <a16:creationId xmlns:a16="http://schemas.microsoft.com/office/drawing/2014/main" id="{F969D9C8-7281-BEA1-21B3-8DD61F925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9C3E35E-0E3E-38C9-C9BA-11D92AA08672}"/>
              </a:ext>
            </a:extLst>
          </p:cNvPr>
          <p:cNvSpPr txBox="1">
            <a:spLocks noChangeArrowheads="1"/>
          </p:cNvSpPr>
          <p:nvPr/>
        </p:nvSpPr>
        <p:spPr bwMode="auto">
          <a:xfrm>
            <a:off x="762000" y="8608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6. My Organization “Judea” Area (County) Community Ministry and Outreach How-To Instruction &amp; Web App</a:t>
            </a:r>
          </a:p>
        </p:txBody>
      </p:sp>
      <p:pic>
        <p:nvPicPr>
          <p:cNvPr id="5" name="Picture 4" descr="A qr code on a white background&#10;&#10;Description automatically generated">
            <a:extLst>
              <a:ext uri="{FF2B5EF4-FFF2-40B4-BE49-F238E27FC236}">
                <a16:creationId xmlns:a16="http://schemas.microsoft.com/office/drawing/2014/main" id="{96FD7557-9C0E-0949-9CB3-324AF6BC7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275" y="2829719"/>
            <a:ext cx="1085850" cy="1085850"/>
          </a:xfrm>
          <a:prstGeom prst="rect">
            <a:avLst/>
          </a:prstGeom>
        </p:spPr>
      </p:pic>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22053</TotalTime>
  <Words>1487</Words>
  <Application>Microsoft Office PowerPoint</Application>
  <PresentationFormat>Custom</PresentationFormat>
  <Paragraphs>77</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2511</cp:revision>
  <cp:lastPrinted>2024-11-28T15:15:08Z</cp:lastPrinted>
  <dcterms:created xsi:type="dcterms:W3CDTF">2006-10-04T15:05:18Z</dcterms:created>
  <dcterms:modified xsi:type="dcterms:W3CDTF">2025-01-27T15:10:27Z</dcterms:modified>
</cp:coreProperties>
</file>