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91" r:id="rId2"/>
    <p:sldId id="393" r:id="rId3"/>
    <p:sldId id="452" r:id="rId4"/>
    <p:sldId id="1089" r:id="rId5"/>
    <p:sldId id="394" r:id="rId6"/>
    <p:sldId id="408" r:id="rId7"/>
    <p:sldId id="409" r:id="rId8"/>
    <p:sldId id="440" r:id="rId9"/>
    <p:sldId id="455" r:id="rId10"/>
    <p:sldId id="459" r:id="rId11"/>
    <p:sldId id="460" r:id="rId12"/>
    <p:sldId id="457" r:id="rId13"/>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8000"/>
    <a:srgbClr val="CC6600"/>
    <a:srgbClr val="CC9900"/>
    <a:srgbClr val="FF0000"/>
    <a:srgbClr val="C8FAFC"/>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F07EF-0891-4B9C-9F7B-80EFB81050B1}" v="6" dt="2025-01-27T15:21:48.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93697" autoAdjust="0"/>
  </p:normalViewPr>
  <p:slideViewPr>
    <p:cSldViewPr>
      <p:cViewPr varScale="1">
        <p:scale>
          <a:sx n="120" d="100"/>
          <a:sy n="120" d="100"/>
        </p:scale>
        <p:origin x="1434"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514F07EF-0891-4B9C-9F7B-80EFB81050B1}"/>
    <pc:docChg chg="modSld">
      <pc:chgData name="Bill Mays" userId="0fb9eb23-65ad-4b86-80ec-f3178d1d81af" providerId="ADAL" clId="{514F07EF-0891-4B9C-9F7B-80EFB81050B1}" dt="2025-01-27T15:22:07.535" v="469" actId="1035"/>
      <pc:docMkLst>
        <pc:docMk/>
      </pc:docMkLst>
      <pc:sldChg chg="modSp mod">
        <pc:chgData name="Bill Mays" userId="0fb9eb23-65ad-4b86-80ec-f3178d1d81af" providerId="ADAL" clId="{514F07EF-0891-4B9C-9F7B-80EFB81050B1}" dt="2025-01-11T04:58:09.375" v="438" actId="20577"/>
        <pc:sldMkLst>
          <pc:docMk/>
          <pc:sldMk cId="0" sldId="440"/>
        </pc:sldMkLst>
        <pc:spChg chg="mod">
          <ac:chgData name="Bill Mays" userId="0fb9eb23-65ad-4b86-80ec-f3178d1d81af" providerId="ADAL" clId="{514F07EF-0891-4B9C-9F7B-80EFB81050B1}" dt="2025-01-11T04:58:09.375" v="438" actId="20577"/>
          <ac:spMkLst>
            <pc:docMk/>
            <pc:sldMk cId="0" sldId="440"/>
            <ac:spMk id="22531" creationId="{34286BFB-FAF2-1882-A799-05C680B605A7}"/>
          </ac:spMkLst>
        </pc:spChg>
      </pc:sldChg>
      <pc:sldChg chg="modSp mod">
        <pc:chgData name="Bill Mays" userId="0fb9eb23-65ad-4b86-80ec-f3178d1d81af" providerId="ADAL" clId="{514F07EF-0891-4B9C-9F7B-80EFB81050B1}" dt="2025-01-11T04:39:33.120" v="113" actId="20577"/>
        <pc:sldMkLst>
          <pc:docMk/>
          <pc:sldMk cId="0" sldId="452"/>
        </pc:sldMkLst>
        <pc:spChg chg="mod">
          <ac:chgData name="Bill Mays" userId="0fb9eb23-65ad-4b86-80ec-f3178d1d81af" providerId="ADAL" clId="{514F07EF-0891-4B9C-9F7B-80EFB81050B1}" dt="2025-01-11T04:39:33.120" v="113" actId="20577"/>
          <ac:spMkLst>
            <pc:docMk/>
            <pc:sldMk cId="0" sldId="452"/>
            <ac:spMk id="17411" creationId="{FCE420C9-8E07-46B1-F5B2-27D7478B35A3}"/>
          </ac:spMkLst>
        </pc:spChg>
      </pc:sldChg>
      <pc:sldChg chg="modSp mod">
        <pc:chgData name="Bill Mays" userId="0fb9eb23-65ad-4b86-80ec-f3178d1d81af" providerId="ADAL" clId="{514F07EF-0891-4B9C-9F7B-80EFB81050B1}" dt="2025-01-11T05:03:11.306" v="456" actId="6549"/>
        <pc:sldMkLst>
          <pc:docMk/>
          <pc:sldMk cId="0" sldId="455"/>
        </pc:sldMkLst>
        <pc:spChg chg="mod">
          <ac:chgData name="Bill Mays" userId="0fb9eb23-65ad-4b86-80ec-f3178d1d81af" providerId="ADAL" clId="{514F07EF-0891-4B9C-9F7B-80EFB81050B1}" dt="2025-01-11T05:03:11.306" v="456" actId="6549"/>
          <ac:spMkLst>
            <pc:docMk/>
            <pc:sldMk cId="0" sldId="455"/>
            <ac:spMk id="23555" creationId="{50EB077A-26C1-7A89-57AB-590229DFAFEB}"/>
          </ac:spMkLst>
        </pc:spChg>
      </pc:sldChg>
      <pc:sldChg chg="addSp delSp modSp mod">
        <pc:chgData name="Bill Mays" userId="0fb9eb23-65ad-4b86-80ec-f3178d1d81af" providerId="ADAL" clId="{514F07EF-0891-4B9C-9F7B-80EFB81050B1}" dt="2025-01-27T15:22:07.535" v="469" actId="1035"/>
        <pc:sldMkLst>
          <pc:docMk/>
          <pc:sldMk cId="0" sldId="457"/>
        </pc:sldMkLst>
        <pc:spChg chg="mod">
          <ac:chgData name="Bill Mays" userId="0fb9eb23-65ad-4b86-80ec-f3178d1d81af" providerId="ADAL" clId="{514F07EF-0891-4B9C-9F7B-80EFB81050B1}" dt="2025-01-11T05:02:15.434" v="454" actId="1076"/>
          <ac:spMkLst>
            <pc:docMk/>
            <pc:sldMk cId="0" sldId="457"/>
            <ac:spMk id="28674" creationId="{39027B30-1E55-00D3-8DB7-DAC4DEE8EE4C}"/>
          </ac:spMkLst>
        </pc:spChg>
        <pc:picChg chg="add mod">
          <ac:chgData name="Bill Mays" userId="0fb9eb23-65ad-4b86-80ec-f3178d1d81af" providerId="ADAL" clId="{514F07EF-0891-4B9C-9F7B-80EFB81050B1}" dt="2025-01-27T15:22:07.535" v="469" actId="1035"/>
          <ac:picMkLst>
            <pc:docMk/>
            <pc:sldMk cId="0" sldId="457"/>
            <ac:picMk id="5" creationId="{C62AD764-2031-ECF4-AD49-C652240EC92F}"/>
          </ac:picMkLst>
        </pc:picChg>
        <pc:picChg chg="del">
          <ac:chgData name="Bill Mays" userId="0fb9eb23-65ad-4b86-80ec-f3178d1d81af" providerId="ADAL" clId="{514F07EF-0891-4B9C-9F7B-80EFB81050B1}" dt="2025-01-27T15:20:03.958" v="458" actId="21"/>
          <ac:picMkLst>
            <pc:docMk/>
            <pc:sldMk cId="0" sldId="457"/>
            <ac:picMk id="28677" creationId="{D4DEE63F-F737-327F-63E0-ABA27D2586E9}"/>
          </ac:picMkLst>
        </pc:picChg>
        <pc:picChg chg="del">
          <ac:chgData name="Bill Mays" userId="0fb9eb23-65ad-4b86-80ec-f3178d1d81af" providerId="ADAL" clId="{514F07EF-0891-4B9C-9F7B-80EFB81050B1}" dt="2025-01-27T15:19:51.769" v="457" actId="21"/>
          <ac:picMkLst>
            <pc:docMk/>
            <pc:sldMk cId="0" sldId="457"/>
            <ac:picMk id="28678" creationId="{23EA6B9D-E38A-A310-0BF1-A41C9C2BF04E}"/>
          </ac:picMkLst>
        </pc:picChg>
      </pc:sldChg>
      <pc:sldChg chg="modSp mod">
        <pc:chgData name="Bill Mays" userId="0fb9eb23-65ad-4b86-80ec-f3178d1d81af" providerId="ADAL" clId="{514F07EF-0891-4B9C-9F7B-80EFB81050B1}" dt="2025-01-11T05:01:16.401" v="451" actId="6549"/>
        <pc:sldMkLst>
          <pc:docMk/>
          <pc:sldMk cId="0" sldId="459"/>
        </pc:sldMkLst>
        <pc:spChg chg="mod">
          <ac:chgData name="Bill Mays" userId="0fb9eb23-65ad-4b86-80ec-f3178d1d81af" providerId="ADAL" clId="{514F07EF-0891-4B9C-9F7B-80EFB81050B1}" dt="2025-01-11T05:01:16.401" v="451" actId="6549"/>
          <ac:spMkLst>
            <pc:docMk/>
            <pc:sldMk cId="0" sldId="459"/>
            <ac:spMk id="25604" creationId="{6FE4FC63-02ED-1A1F-E8A6-EEC7E0B4E5EC}"/>
          </ac:spMkLst>
        </pc:spChg>
      </pc:sldChg>
      <pc:sldChg chg="modSp mod">
        <pc:chgData name="Bill Mays" userId="0fb9eb23-65ad-4b86-80ec-f3178d1d81af" providerId="ADAL" clId="{514F07EF-0891-4B9C-9F7B-80EFB81050B1}" dt="2025-01-11T04:50:53.966" v="342" actId="255"/>
        <pc:sldMkLst>
          <pc:docMk/>
          <pc:sldMk cId="0" sldId="1089"/>
        </pc:sldMkLst>
        <pc:spChg chg="mod">
          <ac:chgData name="Bill Mays" userId="0fb9eb23-65ad-4b86-80ec-f3178d1d81af" providerId="ADAL" clId="{514F07EF-0891-4B9C-9F7B-80EFB81050B1}" dt="2025-01-11T04:50:53.966" v="342" actId="255"/>
          <ac:spMkLst>
            <pc:docMk/>
            <pc:sldMk cId="0" sldId="1089"/>
            <ac:spMk id="17411" creationId="{42366F0C-6090-3A89-B5FC-7979BCECA602}"/>
          </ac:spMkLst>
        </pc:spChg>
      </pc:sldChg>
    </pc:docChg>
  </pc:docChgLst>
  <pc:docChgLst>
    <pc:chgData name="Bill Mays" userId="0fb9eb23-65ad-4b86-80ec-f3178d1d81af" providerId="ADAL" clId="{286A336B-676F-4FEA-9DBB-36576942410B}"/>
    <pc:docChg chg="modSld">
      <pc:chgData name="Bill Mays" userId="0fb9eb23-65ad-4b86-80ec-f3178d1d81af" providerId="ADAL" clId="{286A336B-676F-4FEA-9DBB-36576942410B}" dt="2025-01-04T02:56:24.255" v="3"/>
      <pc:docMkLst>
        <pc:docMk/>
      </pc:docMkLst>
      <pc:sldChg chg="addSp delSp modSp mod">
        <pc:chgData name="Bill Mays" userId="0fb9eb23-65ad-4b86-80ec-f3178d1d81af" providerId="ADAL" clId="{286A336B-676F-4FEA-9DBB-36576942410B}" dt="2025-01-04T02:56:24.255" v="3"/>
        <pc:sldMkLst>
          <pc:docMk/>
          <pc:sldMk cId="0" sldId="391"/>
        </pc:sldMkLst>
        <pc:spChg chg="add mod">
          <ac:chgData name="Bill Mays" userId="0fb9eb23-65ad-4b86-80ec-f3178d1d81af" providerId="ADAL" clId="{286A336B-676F-4FEA-9DBB-36576942410B}" dt="2025-01-04T02:56:24.255" v="3"/>
          <ac:spMkLst>
            <pc:docMk/>
            <pc:sldMk cId="0" sldId="391"/>
            <ac:spMk id="2" creationId="{E4BBDEAF-C2DE-A293-AE3D-9A29A705B4EB}"/>
          </ac:spMkLst>
        </pc:spChg>
      </pc:sldChg>
    </pc:docChg>
  </pc:docChgLst>
  <pc:docChgLst>
    <pc:chgData name="Bill Mays" userId="0fb9eb23-65ad-4b86-80ec-f3178d1d81af" providerId="ADAL" clId="{1F67B750-5449-437D-9D7F-B358A3A77184}"/>
    <pc:docChg chg="undo custSel delSld modSld">
      <pc:chgData name="Bill Mays" userId="0fb9eb23-65ad-4b86-80ec-f3178d1d81af" providerId="ADAL" clId="{1F67B750-5449-437D-9D7F-B358A3A77184}" dt="2024-11-29T17:45:38.204" v="570" actId="47"/>
      <pc:docMkLst>
        <pc:docMk/>
      </pc:docMkLst>
      <pc:sldChg chg="modSp mod">
        <pc:chgData name="Bill Mays" userId="0fb9eb23-65ad-4b86-80ec-f3178d1d81af" providerId="ADAL" clId="{1F67B750-5449-437D-9D7F-B358A3A77184}" dt="2024-11-29T17:22:01.885" v="216" actId="1038"/>
        <pc:sldMkLst>
          <pc:docMk/>
          <pc:sldMk cId="0" sldId="391"/>
        </pc:sldMkLst>
        <pc:spChg chg="mod">
          <ac:chgData name="Bill Mays" userId="0fb9eb23-65ad-4b86-80ec-f3178d1d81af" providerId="ADAL" clId="{1F67B750-5449-437D-9D7F-B358A3A77184}" dt="2024-11-29T17:22:01.885" v="216" actId="1038"/>
          <ac:spMkLst>
            <pc:docMk/>
            <pc:sldMk cId="0" sldId="391"/>
            <ac:spMk id="25" creationId="{52A82523-0642-FDA0-C95A-9756BE8A6407}"/>
          </ac:spMkLst>
        </pc:spChg>
        <pc:picChg chg="mod">
          <ac:chgData name="Bill Mays" userId="0fb9eb23-65ad-4b86-80ec-f3178d1d81af" providerId="ADAL" clId="{1F67B750-5449-437D-9D7F-B358A3A77184}" dt="2024-11-24T03:59:04.608" v="9" actId="1036"/>
          <ac:picMkLst>
            <pc:docMk/>
            <pc:sldMk cId="0" sldId="391"/>
            <ac:picMk id="28" creationId="{998F0EA3-B0F8-1475-748E-3783C00E007A}"/>
          </ac:picMkLst>
        </pc:picChg>
      </pc:sldChg>
      <pc:sldChg chg="modSp mod">
        <pc:chgData name="Bill Mays" userId="0fb9eb23-65ad-4b86-80ec-f3178d1d81af" providerId="ADAL" clId="{1F67B750-5449-437D-9D7F-B358A3A77184}" dt="2024-11-29T17:25:16.094" v="245" actId="20577"/>
        <pc:sldMkLst>
          <pc:docMk/>
          <pc:sldMk cId="0" sldId="393"/>
        </pc:sldMkLst>
        <pc:spChg chg="mod">
          <ac:chgData name="Bill Mays" userId="0fb9eb23-65ad-4b86-80ec-f3178d1d81af" providerId="ADAL" clId="{1F67B750-5449-437D-9D7F-B358A3A77184}" dt="2024-11-29T17:25:16.094" v="245" actId="20577"/>
          <ac:spMkLst>
            <pc:docMk/>
            <pc:sldMk cId="0" sldId="393"/>
            <ac:spMk id="16388" creationId="{C2380C69-6D52-6E17-3F9E-B7ACA8DD1BF2}"/>
          </ac:spMkLst>
        </pc:spChg>
      </pc:sldChg>
      <pc:sldChg chg="modSp mod">
        <pc:chgData name="Bill Mays" userId="0fb9eb23-65ad-4b86-80ec-f3178d1d81af" providerId="ADAL" clId="{1F67B750-5449-437D-9D7F-B358A3A77184}" dt="2024-11-29T17:29:05.541" v="292" actId="6549"/>
        <pc:sldMkLst>
          <pc:docMk/>
          <pc:sldMk cId="0" sldId="394"/>
        </pc:sldMkLst>
        <pc:spChg chg="mod">
          <ac:chgData name="Bill Mays" userId="0fb9eb23-65ad-4b86-80ec-f3178d1d81af" providerId="ADAL" clId="{1F67B750-5449-437D-9D7F-B358A3A77184}" dt="2024-11-29T17:29:05.541" v="292" actId="6549"/>
          <ac:spMkLst>
            <pc:docMk/>
            <pc:sldMk cId="0" sldId="394"/>
            <ac:spMk id="19459" creationId="{056A9431-54DD-8A7F-F97A-BF7E70B54ACE}"/>
          </ac:spMkLst>
        </pc:spChg>
      </pc:sldChg>
      <pc:sldChg chg="modSp mod">
        <pc:chgData name="Bill Mays" userId="0fb9eb23-65ad-4b86-80ec-f3178d1d81af" providerId="ADAL" clId="{1F67B750-5449-437D-9D7F-B358A3A77184}" dt="2024-11-29T17:29:45.085" v="304" actId="6549"/>
        <pc:sldMkLst>
          <pc:docMk/>
          <pc:sldMk cId="0" sldId="408"/>
        </pc:sldMkLst>
        <pc:spChg chg="mod">
          <ac:chgData name="Bill Mays" userId="0fb9eb23-65ad-4b86-80ec-f3178d1d81af" providerId="ADAL" clId="{1F67B750-5449-437D-9D7F-B358A3A77184}" dt="2024-11-29T17:29:45.085" v="304" actId="6549"/>
          <ac:spMkLst>
            <pc:docMk/>
            <pc:sldMk cId="0" sldId="408"/>
            <ac:spMk id="19459" creationId="{97B2638A-2B99-81BE-5258-D1D6B273F6B9}"/>
          </ac:spMkLst>
        </pc:spChg>
      </pc:sldChg>
      <pc:sldChg chg="modSp mod">
        <pc:chgData name="Bill Mays" userId="0fb9eb23-65ad-4b86-80ec-f3178d1d81af" providerId="ADAL" clId="{1F67B750-5449-437D-9D7F-B358A3A77184}" dt="2024-11-29T17:30:50.179" v="319" actId="14100"/>
        <pc:sldMkLst>
          <pc:docMk/>
          <pc:sldMk cId="0" sldId="409"/>
        </pc:sldMkLst>
        <pc:spChg chg="mod">
          <ac:chgData name="Bill Mays" userId="0fb9eb23-65ad-4b86-80ec-f3178d1d81af" providerId="ADAL" clId="{1F67B750-5449-437D-9D7F-B358A3A77184}" dt="2024-11-29T17:30:50.179" v="319" actId="14100"/>
          <ac:spMkLst>
            <pc:docMk/>
            <pc:sldMk cId="0" sldId="409"/>
            <ac:spMk id="20482" creationId="{290607B3-D919-C051-6E58-41AE52C09860}"/>
          </ac:spMkLst>
        </pc:spChg>
      </pc:sldChg>
      <pc:sldChg chg="modSp mod">
        <pc:chgData name="Bill Mays" userId="0fb9eb23-65ad-4b86-80ec-f3178d1d81af" providerId="ADAL" clId="{1F67B750-5449-437D-9D7F-B358A3A77184}" dt="2024-11-29T17:36:51.168" v="438" actId="20577"/>
        <pc:sldMkLst>
          <pc:docMk/>
          <pc:sldMk cId="0" sldId="440"/>
        </pc:sldMkLst>
        <pc:spChg chg="mod">
          <ac:chgData name="Bill Mays" userId="0fb9eb23-65ad-4b86-80ec-f3178d1d81af" providerId="ADAL" clId="{1F67B750-5449-437D-9D7F-B358A3A77184}" dt="2024-11-29T17:36:51.168" v="438" actId="20577"/>
          <ac:spMkLst>
            <pc:docMk/>
            <pc:sldMk cId="0" sldId="440"/>
            <ac:spMk id="22531" creationId="{34286BFB-FAF2-1882-A799-05C680B605A7}"/>
          </ac:spMkLst>
        </pc:spChg>
      </pc:sldChg>
      <pc:sldChg chg="modSp mod">
        <pc:chgData name="Bill Mays" userId="0fb9eb23-65ad-4b86-80ec-f3178d1d81af" providerId="ADAL" clId="{1F67B750-5449-437D-9D7F-B358A3A77184}" dt="2024-11-29T17:26:02.283" v="252" actId="20577"/>
        <pc:sldMkLst>
          <pc:docMk/>
          <pc:sldMk cId="0" sldId="452"/>
        </pc:sldMkLst>
        <pc:spChg chg="mod">
          <ac:chgData name="Bill Mays" userId="0fb9eb23-65ad-4b86-80ec-f3178d1d81af" providerId="ADAL" clId="{1F67B750-5449-437D-9D7F-B358A3A77184}" dt="2024-11-29T17:26:02.283" v="252" actId="20577"/>
          <ac:spMkLst>
            <pc:docMk/>
            <pc:sldMk cId="0" sldId="452"/>
            <ac:spMk id="17411" creationId="{FCE420C9-8E07-46B1-F5B2-27D7478B35A3}"/>
          </ac:spMkLst>
        </pc:spChg>
      </pc:sldChg>
      <pc:sldChg chg="modSp del mod">
        <pc:chgData name="Bill Mays" userId="0fb9eb23-65ad-4b86-80ec-f3178d1d81af" providerId="ADAL" clId="{1F67B750-5449-437D-9D7F-B358A3A77184}" dt="2024-11-29T17:45:38.204" v="570" actId="47"/>
        <pc:sldMkLst>
          <pc:docMk/>
          <pc:sldMk cId="0" sldId="454"/>
        </pc:sldMkLst>
      </pc:sldChg>
      <pc:sldChg chg="modSp mod">
        <pc:chgData name="Bill Mays" userId="0fb9eb23-65ad-4b86-80ec-f3178d1d81af" providerId="ADAL" clId="{1F67B750-5449-437D-9D7F-B358A3A77184}" dt="2024-11-29T17:40:26.449" v="490" actId="20577"/>
        <pc:sldMkLst>
          <pc:docMk/>
          <pc:sldMk cId="0" sldId="455"/>
        </pc:sldMkLst>
        <pc:spChg chg="mod">
          <ac:chgData name="Bill Mays" userId="0fb9eb23-65ad-4b86-80ec-f3178d1d81af" providerId="ADAL" clId="{1F67B750-5449-437D-9D7F-B358A3A77184}" dt="2024-11-29T17:40:26.449" v="490" actId="20577"/>
          <ac:spMkLst>
            <pc:docMk/>
            <pc:sldMk cId="0" sldId="455"/>
            <ac:spMk id="23555" creationId="{50EB077A-26C1-7A89-57AB-590229DFAFEB}"/>
          </ac:spMkLst>
        </pc:spChg>
      </pc:sldChg>
      <pc:sldChg chg="del">
        <pc:chgData name="Bill Mays" userId="0fb9eb23-65ad-4b86-80ec-f3178d1d81af" providerId="ADAL" clId="{1F67B750-5449-437D-9D7F-B358A3A77184}" dt="2024-11-24T04:18:16.327" v="146" actId="47"/>
        <pc:sldMkLst>
          <pc:docMk/>
          <pc:sldMk cId="0" sldId="456"/>
        </pc:sldMkLst>
      </pc:sldChg>
      <pc:sldChg chg="modSp mod">
        <pc:chgData name="Bill Mays" userId="0fb9eb23-65ad-4b86-80ec-f3178d1d81af" providerId="ADAL" clId="{1F67B750-5449-437D-9D7F-B358A3A77184}" dt="2024-11-24T04:25:12.598" v="192" actId="20577"/>
        <pc:sldMkLst>
          <pc:docMk/>
          <pc:sldMk cId="0" sldId="457"/>
        </pc:sldMkLst>
        <pc:spChg chg="mod">
          <ac:chgData name="Bill Mays" userId="0fb9eb23-65ad-4b86-80ec-f3178d1d81af" providerId="ADAL" clId="{1F67B750-5449-437D-9D7F-B358A3A77184}" dt="2024-11-24T04:25:12.598" v="192" actId="20577"/>
          <ac:spMkLst>
            <pc:docMk/>
            <pc:sldMk cId="0" sldId="457"/>
            <ac:spMk id="28674" creationId="{39027B30-1E55-00D3-8DB7-DAC4DEE8EE4C}"/>
          </ac:spMkLst>
        </pc:spChg>
      </pc:sldChg>
      <pc:sldChg chg="modSp mod">
        <pc:chgData name="Bill Mays" userId="0fb9eb23-65ad-4b86-80ec-f3178d1d81af" providerId="ADAL" clId="{1F67B750-5449-437D-9D7F-B358A3A77184}" dt="2024-11-29T17:43:54.235" v="540" actId="6549"/>
        <pc:sldMkLst>
          <pc:docMk/>
          <pc:sldMk cId="0" sldId="459"/>
        </pc:sldMkLst>
        <pc:spChg chg="mod">
          <ac:chgData name="Bill Mays" userId="0fb9eb23-65ad-4b86-80ec-f3178d1d81af" providerId="ADAL" clId="{1F67B750-5449-437D-9D7F-B358A3A77184}" dt="2024-11-24T04:18:28.567" v="148" actId="20577"/>
          <ac:spMkLst>
            <pc:docMk/>
            <pc:sldMk cId="0" sldId="459"/>
            <ac:spMk id="25602" creationId="{A8FCF79E-8812-CA20-6FCA-717ABA192AA4}"/>
          </ac:spMkLst>
        </pc:spChg>
        <pc:spChg chg="mod">
          <ac:chgData name="Bill Mays" userId="0fb9eb23-65ad-4b86-80ec-f3178d1d81af" providerId="ADAL" clId="{1F67B750-5449-437D-9D7F-B358A3A77184}" dt="2024-11-29T17:43:54.235" v="540" actId="6549"/>
          <ac:spMkLst>
            <pc:docMk/>
            <pc:sldMk cId="0" sldId="459"/>
            <ac:spMk id="25604" creationId="{6FE4FC63-02ED-1A1F-E8A6-EEC7E0B4E5EC}"/>
          </ac:spMkLst>
        </pc:spChg>
      </pc:sldChg>
      <pc:sldChg chg="modSp mod">
        <pc:chgData name="Bill Mays" userId="0fb9eb23-65ad-4b86-80ec-f3178d1d81af" providerId="ADAL" clId="{1F67B750-5449-437D-9D7F-B358A3A77184}" dt="2024-11-29T17:45:19.293" v="569" actId="20577"/>
        <pc:sldMkLst>
          <pc:docMk/>
          <pc:sldMk cId="0" sldId="460"/>
        </pc:sldMkLst>
        <pc:spChg chg="mod">
          <ac:chgData name="Bill Mays" userId="0fb9eb23-65ad-4b86-80ec-f3178d1d81af" providerId="ADAL" clId="{1F67B750-5449-437D-9D7F-B358A3A77184}" dt="2024-11-24T04:25:25.681" v="194" actId="20577"/>
          <ac:spMkLst>
            <pc:docMk/>
            <pc:sldMk cId="0" sldId="460"/>
            <ac:spMk id="26626" creationId="{8A98FB68-E284-2C18-279D-696DFFDD28FF}"/>
          </ac:spMkLst>
        </pc:spChg>
        <pc:spChg chg="mod">
          <ac:chgData name="Bill Mays" userId="0fb9eb23-65ad-4b86-80ec-f3178d1d81af" providerId="ADAL" clId="{1F67B750-5449-437D-9D7F-B358A3A77184}" dt="2024-11-29T17:45:19.293" v="569" actId="20577"/>
          <ac:spMkLst>
            <pc:docMk/>
            <pc:sldMk cId="0" sldId="460"/>
            <ac:spMk id="26627" creationId="{A630F71E-C936-5143-1E07-114A3D118AE8}"/>
          </ac:spMkLst>
        </pc:spChg>
      </pc:sldChg>
      <pc:sldChg chg="del">
        <pc:chgData name="Bill Mays" userId="0fb9eb23-65ad-4b86-80ec-f3178d1d81af" providerId="ADAL" clId="{1F67B750-5449-437D-9D7F-B358A3A77184}" dt="2024-11-24T04:23:11.194" v="188" actId="47"/>
        <pc:sldMkLst>
          <pc:docMk/>
          <pc:sldMk cId="3543236255" sldId="1088"/>
        </pc:sldMkLst>
      </pc:sldChg>
      <pc:sldChg chg="modSp mod">
        <pc:chgData name="Bill Mays" userId="0fb9eb23-65ad-4b86-80ec-f3178d1d81af" providerId="ADAL" clId="{1F67B750-5449-437D-9D7F-B358A3A77184}" dt="2024-11-29T17:27:12.930" v="261" actId="20577"/>
        <pc:sldMkLst>
          <pc:docMk/>
          <pc:sldMk cId="0" sldId="1089"/>
        </pc:sldMkLst>
        <pc:spChg chg="mod">
          <ac:chgData name="Bill Mays" userId="0fb9eb23-65ad-4b86-80ec-f3178d1d81af" providerId="ADAL" clId="{1F67B750-5449-437D-9D7F-B358A3A77184}" dt="2024-11-29T17:27:12.930" v="261" actId="20577"/>
          <ac:spMkLst>
            <pc:docMk/>
            <pc:sldMk cId="0" sldId="1089"/>
            <ac:spMk id="17411" creationId="{42366F0C-6090-3A89-B5FC-7979BCECA6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80676BD-0C75-DE0B-14BD-7D75E7ED2C4A}"/>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3444DF2-4684-0823-586B-1BC5431FDC7B}"/>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7C92DB46-5018-D171-BC0C-E9717940240E}"/>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53F0E851-FBE8-B605-80FD-9965D43E28FC}"/>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3FA16B73-768B-C528-D952-1D9EE4993A69}"/>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D96157ED-12F4-6D6D-3BF9-B0B5FD2684BE}"/>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410AACD9-37BB-408A-9D6D-3D54E907EE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6BB8A30-86C4-B5EA-8703-C1269AFABF0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C277CD2-F678-E905-ABF7-16600FE90A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0469AE26-D1B2-AB7B-EAD2-A088C48796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986F68EB-C6E2-4F95-B7BC-6046A294E445}"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0AACD9-37BB-408A-9D6D-3D54E907EE5F}" type="slidenum">
              <a:rPr lang="en-US" altLang="en-US" smtClean="0"/>
              <a:pPr>
                <a:defRPr/>
              </a:pPr>
              <a:t>7</a:t>
            </a:fld>
            <a:endParaRPr lang="en-US" altLang="en-US"/>
          </a:p>
        </p:txBody>
      </p:sp>
    </p:spTree>
    <p:extLst>
      <p:ext uri="{BB962C8B-B14F-4D97-AF65-F5344CB8AC3E}">
        <p14:creationId xmlns:p14="http://schemas.microsoft.com/office/powerpoint/2010/main" val="39186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6D9C144-CFA1-9E5B-CBE9-4106D6651D0B}"/>
              </a:ext>
            </a:extLst>
          </p:cNvPr>
          <p:cNvSpPr>
            <a:spLocks noGrp="1" noChangeArrowheads="1"/>
          </p:cNvSpPr>
          <p:nvPr>
            <p:ph type="dt" sz="half" idx="10"/>
          </p:nvPr>
        </p:nvSpPr>
        <p:spPr/>
        <p:txBody>
          <a:bodyPr/>
          <a:lstStyle>
            <a:lvl1pPr>
              <a:defRPr/>
            </a:lvl1pPr>
          </a:lstStyle>
          <a:p>
            <a:pPr>
              <a:defRPr/>
            </a:pPr>
            <a:fld id="{8BC8AC97-FD3C-49D8-932E-ADFFCF7921E6}"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B157C3E3-61BF-8DBF-1188-16C0ADE8DDD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3BE473-A923-92DE-A530-F40107BC180A}"/>
              </a:ext>
            </a:extLst>
          </p:cNvPr>
          <p:cNvSpPr>
            <a:spLocks noGrp="1" noChangeArrowheads="1"/>
          </p:cNvSpPr>
          <p:nvPr>
            <p:ph type="sldNum" sz="quarter" idx="12"/>
          </p:nvPr>
        </p:nvSpPr>
        <p:spPr/>
        <p:txBody>
          <a:bodyPr/>
          <a:lstStyle>
            <a:lvl1pPr>
              <a:defRPr/>
            </a:lvl1pPr>
          </a:lstStyle>
          <a:p>
            <a:pPr>
              <a:defRPr/>
            </a:pPr>
            <a:fld id="{174D6FAF-1533-492D-9B6C-A8E9EF22DEF4}" type="slidenum">
              <a:rPr lang="en-US" altLang="en-US"/>
              <a:pPr>
                <a:defRPr/>
              </a:pPr>
              <a:t>‹#›</a:t>
            </a:fld>
            <a:endParaRPr lang="en-US" altLang="en-US"/>
          </a:p>
        </p:txBody>
      </p:sp>
    </p:spTree>
    <p:extLst>
      <p:ext uri="{BB962C8B-B14F-4D97-AF65-F5344CB8AC3E}">
        <p14:creationId xmlns:p14="http://schemas.microsoft.com/office/powerpoint/2010/main" val="1558326541"/>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632E89-BFBE-6E43-A73F-45AF682AB397}"/>
              </a:ext>
            </a:extLst>
          </p:cNvPr>
          <p:cNvSpPr>
            <a:spLocks noGrp="1" noChangeArrowheads="1"/>
          </p:cNvSpPr>
          <p:nvPr>
            <p:ph type="dt" sz="half" idx="10"/>
          </p:nvPr>
        </p:nvSpPr>
        <p:spPr/>
        <p:txBody>
          <a:bodyPr/>
          <a:lstStyle>
            <a:lvl1pPr>
              <a:defRPr/>
            </a:lvl1pPr>
          </a:lstStyle>
          <a:p>
            <a:pPr>
              <a:defRPr/>
            </a:pPr>
            <a:fld id="{F24EF78E-DFE4-4550-8AF3-78BC6EADECF7}"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55AA4CC3-F3C7-15DA-1C9D-2ADCF4C3E6F3}"/>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7D64953-84E0-1C83-251D-5275A52F5C12}"/>
              </a:ext>
            </a:extLst>
          </p:cNvPr>
          <p:cNvSpPr>
            <a:spLocks noGrp="1" noChangeArrowheads="1"/>
          </p:cNvSpPr>
          <p:nvPr>
            <p:ph type="sldNum" sz="quarter" idx="12"/>
          </p:nvPr>
        </p:nvSpPr>
        <p:spPr/>
        <p:txBody>
          <a:bodyPr/>
          <a:lstStyle>
            <a:lvl1pPr>
              <a:defRPr/>
            </a:lvl1pPr>
          </a:lstStyle>
          <a:p>
            <a:pPr>
              <a:defRPr/>
            </a:pPr>
            <a:fld id="{68AE090A-8DF1-4699-8E1E-D56D2C587C4C}" type="slidenum">
              <a:rPr lang="en-US" altLang="en-US"/>
              <a:pPr>
                <a:defRPr/>
              </a:pPr>
              <a:t>‹#›</a:t>
            </a:fld>
            <a:endParaRPr lang="en-US" altLang="en-US"/>
          </a:p>
        </p:txBody>
      </p:sp>
    </p:spTree>
    <p:extLst>
      <p:ext uri="{BB962C8B-B14F-4D97-AF65-F5344CB8AC3E}">
        <p14:creationId xmlns:p14="http://schemas.microsoft.com/office/powerpoint/2010/main" val="2972796293"/>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5B6122-0C44-5834-6C19-ADCCE95C6C77}"/>
              </a:ext>
            </a:extLst>
          </p:cNvPr>
          <p:cNvSpPr>
            <a:spLocks noGrp="1" noChangeArrowheads="1"/>
          </p:cNvSpPr>
          <p:nvPr>
            <p:ph type="dt" sz="half" idx="10"/>
          </p:nvPr>
        </p:nvSpPr>
        <p:spPr/>
        <p:txBody>
          <a:bodyPr/>
          <a:lstStyle>
            <a:lvl1pPr>
              <a:defRPr/>
            </a:lvl1pPr>
          </a:lstStyle>
          <a:p>
            <a:pPr>
              <a:defRPr/>
            </a:pPr>
            <a:fld id="{52D1A8EA-E230-4068-AA6F-2C7E5D856E4A}"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50A9903D-FBCA-D7CB-D4E4-8954E761237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FB41E9-19DD-9865-CD9F-F5FB87C6742B}"/>
              </a:ext>
            </a:extLst>
          </p:cNvPr>
          <p:cNvSpPr>
            <a:spLocks noGrp="1" noChangeArrowheads="1"/>
          </p:cNvSpPr>
          <p:nvPr>
            <p:ph type="sldNum" sz="quarter" idx="12"/>
          </p:nvPr>
        </p:nvSpPr>
        <p:spPr/>
        <p:txBody>
          <a:bodyPr/>
          <a:lstStyle>
            <a:lvl1pPr>
              <a:defRPr/>
            </a:lvl1pPr>
          </a:lstStyle>
          <a:p>
            <a:pPr>
              <a:defRPr/>
            </a:pPr>
            <a:fld id="{40A37EA1-1D6B-4096-A1F9-2C076666E2B1}" type="slidenum">
              <a:rPr lang="en-US" altLang="en-US"/>
              <a:pPr>
                <a:defRPr/>
              </a:pPr>
              <a:t>‹#›</a:t>
            </a:fld>
            <a:endParaRPr lang="en-US" altLang="en-US"/>
          </a:p>
        </p:txBody>
      </p:sp>
    </p:spTree>
    <p:extLst>
      <p:ext uri="{BB962C8B-B14F-4D97-AF65-F5344CB8AC3E}">
        <p14:creationId xmlns:p14="http://schemas.microsoft.com/office/powerpoint/2010/main" val="3973753807"/>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4EAFC1-1A67-CF2B-6E8F-93F599C8CC30}"/>
              </a:ext>
            </a:extLst>
          </p:cNvPr>
          <p:cNvSpPr>
            <a:spLocks noGrp="1" noChangeArrowheads="1"/>
          </p:cNvSpPr>
          <p:nvPr>
            <p:ph type="dt" sz="half" idx="10"/>
          </p:nvPr>
        </p:nvSpPr>
        <p:spPr/>
        <p:txBody>
          <a:bodyPr/>
          <a:lstStyle>
            <a:lvl1pPr>
              <a:defRPr/>
            </a:lvl1pPr>
          </a:lstStyle>
          <a:p>
            <a:pPr>
              <a:defRPr/>
            </a:pPr>
            <a:fld id="{A55E9512-D92C-4B85-B7FA-2D5041CD7138}"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6DCAA161-6DDC-F9E9-CC05-CACAD7C3EB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14EA59-4234-7089-8395-8595801D5253}"/>
              </a:ext>
            </a:extLst>
          </p:cNvPr>
          <p:cNvSpPr>
            <a:spLocks noGrp="1" noChangeArrowheads="1"/>
          </p:cNvSpPr>
          <p:nvPr>
            <p:ph type="sldNum" sz="quarter" idx="12"/>
          </p:nvPr>
        </p:nvSpPr>
        <p:spPr/>
        <p:txBody>
          <a:bodyPr/>
          <a:lstStyle>
            <a:lvl1pPr>
              <a:defRPr/>
            </a:lvl1pPr>
          </a:lstStyle>
          <a:p>
            <a:pPr>
              <a:defRPr/>
            </a:pPr>
            <a:fld id="{C4C1FDDD-3D06-46D4-A7D0-81175AC9BA4C}" type="slidenum">
              <a:rPr lang="en-US" altLang="en-US"/>
              <a:pPr>
                <a:defRPr/>
              </a:pPr>
              <a:t>‹#›</a:t>
            </a:fld>
            <a:endParaRPr lang="en-US" altLang="en-US"/>
          </a:p>
        </p:txBody>
      </p:sp>
    </p:spTree>
    <p:extLst>
      <p:ext uri="{BB962C8B-B14F-4D97-AF65-F5344CB8AC3E}">
        <p14:creationId xmlns:p14="http://schemas.microsoft.com/office/powerpoint/2010/main" val="3581774935"/>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6FB1677-293C-03F1-3DBA-BBDB2E2D0C3E}"/>
              </a:ext>
            </a:extLst>
          </p:cNvPr>
          <p:cNvSpPr>
            <a:spLocks noGrp="1" noChangeArrowheads="1"/>
          </p:cNvSpPr>
          <p:nvPr>
            <p:ph type="dt" sz="half" idx="10"/>
          </p:nvPr>
        </p:nvSpPr>
        <p:spPr/>
        <p:txBody>
          <a:bodyPr/>
          <a:lstStyle>
            <a:lvl1pPr>
              <a:defRPr/>
            </a:lvl1pPr>
          </a:lstStyle>
          <a:p>
            <a:pPr>
              <a:defRPr/>
            </a:pPr>
            <a:fld id="{73704E1B-7CEA-4E2E-80F6-ACF40D498D19}" type="datetime1">
              <a:rPr lang="en-US" altLang="en-US"/>
              <a:pPr>
                <a:defRPr/>
              </a:pPr>
              <a:t>1/27/2025</a:t>
            </a:fld>
            <a:endParaRPr lang="en-US" altLang="en-US"/>
          </a:p>
        </p:txBody>
      </p:sp>
      <p:sp>
        <p:nvSpPr>
          <p:cNvPr id="5" name="Rectangle 5">
            <a:extLst>
              <a:ext uri="{FF2B5EF4-FFF2-40B4-BE49-F238E27FC236}">
                <a16:creationId xmlns:a16="http://schemas.microsoft.com/office/drawing/2014/main" id="{3785F80D-0B67-F872-83D9-91C4E5B9B00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BE449A-FD7E-736E-5979-FB17B34E8614}"/>
              </a:ext>
            </a:extLst>
          </p:cNvPr>
          <p:cNvSpPr>
            <a:spLocks noGrp="1" noChangeArrowheads="1"/>
          </p:cNvSpPr>
          <p:nvPr>
            <p:ph type="sldNum" sz="quarter" idx="12"/>
          </p:nvPr>
        </p:nvSpPr>
        <p:spPr/>
        <p:txBody>
          <a:bodyPr/>
          <a:lstStyle>
            <a:lvl1pPr>
              <a:defRPr/>
            </a:lvl1pPr>
          </a:lstStyle>
          <a:p>
            <a:pPr>
              <a:defRPr/>
            </a:pPr>
            <a:fld id="{1CDF9D0D-0C14-4431-8DF5-472C6747E2A1}" type="slidenum">
              <a:rPr lang="en-US" altLang="en-US"/>
              <a:pPr>
                <a:defRPr/>
              </a:pPr>
              <a:t>‹#›</a:t>
            </a:fld>
            <a:endParaRPr lang="en-US" altLang="en-US"/>
          </a:p>
        </p:txBody>
      </p:sp>
    </p:spTree>
    <p:extLst>
      <p:ext uri="{BB962C8B-B14F-4D97-AF65-F5344CB8AC3E}">
        <p14:creationId xmlns:p14="http://schemas.microsoft.com/office/powerpoint/2010/main" val="90379962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97211153-530C-3D1B-D76A-F0F130E28186}"/>
              </a:ext>
            </a:extLst>
          </p:cNvPr>
          <p:cNvSpPr>
            <a:spLocks noGrp="1" noChangeArrowheads="1"/>
          </p:cNvSpPr>
          <p:nvPr>
            <p:ph type="dt" sz="half" idx="10"/>
          </p:nvPr>
        </p:nvSpPr>
        <p:spPr/>
        <p:txBody>
          <a:bodyPr/>
          <a:lstStyle>
            <a:lvl1pPr>
              <a:defRPr/>
            </a:lvl1pPr>
          </a:lstStyle>
          <a:p>
            <a:pPr>
              <a:defRPr/>
            </a:pPr>
            <a:fld id="{453BEE32-97CA-4DB0-9B3A-574AF66C7C47}"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B4211A28-2A6E-9F70-653A-AF8102E8919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625252E6-C914-7569-5CC3-0094F72A6D88}"/>
              </a:ext>
            </a:extLst>
          </p:cNvPr>
          <p:cNvSpPr>
            <a:spLocks noGrp="1" noChangeArrowheads="1"/>
          </p:cNvSpPr>
          <p:nvPr>
            <p:ph type="sldNum" sz="quarter" idx="12"/>
          </p:nvPr>
        </p:nvSpPr>
        <p:spPr/>
        <p:txBody>
          <a:bodyPr/>
          <a:lstStyle>
            <a:lvl1pPr>
              <a:defRPr/>
            </a:lvl1pPr>
          </a:lstStyle>
          <a:p>
            <a:pPr>
              <a:defRPr/>
            </a:pPr>
            <a:fld id="{C062C89C-A39B-4BFF-A481-D383A87E9082}" type="slidenum">
              <a:rPr lang="en-US" altLang="en-US"/>
              <a:pPr>
                <a:defRPr/>
              </a:pPr>
              <a:t>‹#›</a:t>
            </a:fld>
            <a:endParaRPr lang="en-US" altLang="en-US"/>
          </a:p>
        </p:txBody>
      </p:sp>
    </p:spTree>
    <p:extLst>
      <p:ext uri="{BB962C8B-B14F-4D97-AF65-F5344CB8AC3E}">
        <p14:creationId xmlns:p14="http://schemas.microsoft.com/office/powerpoint/2010/main" val="1082906079"/>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C463AE-7DE6-05F6-A386-CF12E3957BA7}"/>
              </a:ext>
            </a:extLst>
          </p:cNvPr>
          <p:cNvSpPr>
            <a:spLocks noGrp="1" noChangeArrowheads="1"/>
          </p:cNvSpPr>
          <p:nvPr>
            <p:ph type="dt" sz="half" idx="10"/>
          </p:nvPr>
        </p:nvSpPr>
        <p:spPr/>
        <p:txBody>
          <a:bodyPr/>
          <a:lstStyle>
            <a:lvl1pPr>
              <a:defRPr/>
            </a:lvl1pPr>
          </a:lstStyle>
          <a:p>
            <a:pPr>
              <a:defRPr/>
            </a:pPr>
            <a:fld id="{5F18AF78-71DB-44DB-A0F3-A68C09A0DC89}" type="datetime1">
              <a:rPr lang="en-US" altLang="en-US"/>
              <a:pPr>
                <a:defRPr/>
              </a:pPr>
              <a:t>1/27/2025</a:t>
            </a:fld>
            <a:endParaRPr lang="en-US" altLang="en-US"/>
          </a:p>
        </p:txBody>
      </p:sp>
      <p:sp>
        <p:nvSpPr>
          <p:cNvPr id="8" name="Rectangle 5">
            <a:extLst>
              <a:ext uri="{FF2B5EF4-FFF2-40B4-BE49-F238E27FC236}">
                <a16:creationId xmlns:a16="http://schemas.microsoft.com/office/drawing/2014/main" id="{8B34F248-B15A-8E67-34ED-F5FC22952CC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2CDD5A2-76F4-9EB1-2C1C-283E07426FAC}"/>
              </a:ext>
            </a:extLst>
          </p:cNvPr>
          <p:cNvSpPr>
            <a:spLocks noGrp="1" noChangeArrowheads="1"/>
          </p:cNvSpPr>
          <p:nvPr>
            <p:ph type="sldNum" sz="quarter" idx="12"/>
          </p:nvPr>
        </p:nvSpPr>
        <p:spPr/>
        <p:txBody>
          <a:bodyPr/>
          <a:lstStyle>
            <a:lvl1pPr>
              <a:defRPr/>
            </a:lvl1pPr>
          </a:lstStyle>
          <a:p>
            <a:pPr>
              <a:defRPr/>
            </a:pPr>
            <a:fld id="{EA5FD42C-421F-4ABD-B223-14B61854C304}" type="slidenum">
              <a:rPr lang="en-US" altLang="en-US"/>
              <a:pPr>
                <a:defRPr/>
              </a:pPr>
              <a:t>‹#›</a:t>
            </a:fld>
            <a:endParaRPr lang="en-US" altLang="en-US"/>
          </a:p>
        </p:txBody>
      </p:sp>
    </p:spTree>
    <p:extLst>
      <p:ext uri="{BB962C8B-B14F-4D97-AF65-F5344CB8AC3E}">
        <p14:creationId xmlns:p14="http://schemas.microsoft.com/office/powerpoint/2010/main" val="396280491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F4B0F0-67BF-2509-D975-50E025125EA3}"/>
              </a:ext>
            </a:extLst>
          </p:cNvPr>
          <p:cNvSpPr>
            <a:spLocks noGrp="1" noChangeArrowheads="1"/>
          </p:cNvSpPr>
          <p:nvPr>
            <p:ph type="dt" sz="half" idx="10"/>
          </p:nvPr>
        </p:nvSpPr>
        <p:spPr/>
        <p:txBody>
          <a:bodyPr/>
          <a:lstStyle>
            <a:lvl1pPr>
              <a:defRPr/>
            </a:lvl1pPr>
          </a:lstStyle>
          <a:p>
            <a:pPr>
              <a:defRPr/>
            </a:pPr>
            <a:fld id="{77F46E77-1DAE-48ED-B671-599E2D202634}" type="datetime1">
              <a:rPr lang="en-US" altLang="en-US"/>
              <a:pPr>
                <a:defRPr/>
              </a:pPr>
              <a:t>1/27/2025</a:t>
            </a:fld>
            <a:endParaRPr lang="en-US" altLang="en-US"/>
          </a:p>
        </p:txBody>
      </p:sp>
      <p:sp>
        <p:nvSpPr>
          <p:cNvPr id="4" name="Rectangle 5">
            <a:extLst>
              <a:ext uri="{FF2B5EF4-FFF2-40B4-BE49-F238E27FC236}">
                <a16:creationId xmlns:a16="http://schemas.microsoft.com/office/drawing/2014/main" id="{CD8A091B-DBE6-03C9-09CC-86E5CC02263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FDF2A78-E3FF-343A-FE52-9202D5D560F3}"/>
              </a:ext>
            </a:extLst>
          </p:cNvPr>
          <p:cNvSpPr>
            <a:spLocks noGrp="1" noChangeArrowheads="1"/>
          </p:cNvSpPr>
          <p:nvPr>
            <p:ph type="sldNum" sz="quarter" idx="12"/>
          </p:nvPr>
        </p:nvSpPr>
        <p:spPr/>
        <p:txBody>
          <a:bodyPr/>
          <a:lstStyle>
            <a:lvl1pPr>
              <a:defRPr/>
            </a:lvl1pPr>
          </a:lstStyle>
          <a:p>
            <a:pPr>
              <a:defRPr/>
            </a:pPr>
            <a:fld id="{B1354FB6-67E1-44E5-9747-C33C0D999D49}" type="slidenum">
              <a:rPr lang="en-US" altLang="en-US"/>
              <a:pPr>
                <a:defRPr/>
              </a:pPr>
              <a:t>‹#›</a:t>
            </a:fld>
            <a:endParaRPr lang="en-US" altLang="en-US"/>
          </a:p>
        </p:txBody>
      </p:sp>
    </p:spTree>
    <p:extLst>
      <p:ext uri="{BB962C8B-B14F-4D97-AF65-F5344CB8AC3E}">
        <p14:creationId xmlns:p14="http://schemas.microsoft.com/office/powerpoint/2010/main" val="381970932"/>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E4855E-0FA3-42B6-7D3A-BB4B3C473296}"/>
              </a:ext>
            </a:extLst>
          </p:cNvPr>
          <p:cNvSpPr>
            <a:spLocks noGrp="1" noChangeArrowheads="1"/>
          </p:cNvSpPr>
          <p:nvPr>
            <p:ph type="dt" sz="half" idx="10"/>
          </p:nvPr>
        </p:nvSpPr>
        <p:spPr/>
        <p:txBody>
          <a:bodyPr/>
          <a:lstStyle>
            <a:lvl1pPr>
              <a:defRPr/>
            </a:lvl1pPr>
          </a:lstStyle>
          <a:p>
            <a:pPr>
              <a:defRPr/>
            </a:pPr>
            <a:fld id="{2E21A581-EE15-4BF3-84B2-987DCCFFA231}" type="datetime1">
              <a:rPr lang="en-US" altLang="en-US"/>
              <a:pPr>
                <a:defRPr/>
              </a:pPr>
              <a:t>1/27/2025</a:t>
            </a:fld>
            <a:endParaRPr lang="en-US" altLang="en-US"/>
          </a:p>
        </p:txBody>
      </p:sp>
      <p:sp>
        <p:nvSpPr>
          <p:cNvPr id="3" name="Rectangle 5">
            <a:extLst>
              <a:ext uri="{FF2B5EF4-FFF2-40B4-BE49-F238E27FC236}">
                <a16:creationId xmlns:a16="http://schemas.microsoft.com/office/drawing/2014/main" id="{5191E9F5-E77E-F828-4DE1-CCFD947AABD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E0A964-3109-6EA7-0EB4-B6ED056C6DBC}"/>
              </a:ext>
            </a:extLst>
          </p:cNvPr>
          <p:cNvSpPr>
            <a:spLocks noGrp="1" noChangeArrowheads="1"/>
          </p:cNvSpPr>
          <p:nvPr>
            <p:ph type="sldNum" sz="quarter" idx="12"/>
          </p:nvPr>
        </p:nvSpPr>
        <p:spPr/>
        <p:txBody>
          <a:bodyPr/>
          <a:lstStyle>
            <a:lvl1pPr>
              <a:defRPr/>
            </a:lvl1pPr>
          </a:lstStyle>
          <a:p>
            <a:pPr>
              <a:defRPr/>
            </a:pPr>
            <a:fld id="{B4A8C05E-147C-4F15-A5C7-5AD18A2E4095}" type="slidenum">
              <a:rPr lang="en-US" altLang="en-US"/>
              <a:pPr>
                <a:defRPr/>
              </a:pPr>
              <a:t>‹#›</a:t>
            </a:fld>
            <a:endParaRPr lang="en-US" altLang="en-US"/>
          </a:p>
        </p:txBody>
      </p:sp>
    </p:spTree>
    <p:extLst>
      <p:ext uri="{BB962C8B-B14F-4D97-AF65-F5344CB8AC3E}">
        <p14:creationId xmlns:p14="http://schemas.microsoft.com/office/powerpoint/2010/main" val="239189076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C16DB2D3-634A-7153-30BB-BDF6114C20F4}"/>
              </a:ext>
            </a:extLst>
          </p:cNvPr>
          <p:cNvSpPr>
            <a:spLocks noGrp="1" noChangeArrowheads="1"/>
          </p:cNvSpPr>
          <p:nvPr>
            <p:ph type="dt" sz="half" idx="10"/>
          </p:nvPr>
        </p:nvSpPr>
        <p:spPr/>
        <p:txBody>
          <a:bodyPr/>
          <a:lstStyle>
            <a:lvl1pPr>
              <a:defRPr/>
            </a:lvl1pPr>
          </a:lstStyle>
          <a:p>
            <a:pPr>
              <a:defRPr/>
            </a:pPr>
            <a:fld id="{73338078-F8F0-4B48-A886-F67AE3B82628}"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EED28391-265E-4675-A636-8615F0451FD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4EE480EB-2D4F-D137-2402-575DACF6F1B3}"/>
              </a:ext>
            </a:extLst>
          </p:cNvPr>
          <p:cNvSpPr>
            <a:spLocks noGrp="1" noChangeArrowheads="1"/>
          </p:cNvSpPr>
          <p:nvPr>
            <p:ph type="sldNum" sz="quarter" idx="12"/>
          </p:nvPr>
        </p:nvSpPr>
        <p:spPr/>
        <p:txBody>
          <a:bodyPr/>
          <a:lstStyle>
            <a:lvl1pPr>
              <a:defRPr/>
            </a:lvl1pPr>
          </a:lstStyle>
          <a:p>
            <a:pPr>
              <a:defRPr/>
            </a:pPr>
            <a:fld id="{7D42BFA5-14C6-403C-AD87-FD76AEB0358C}" type="slidenum">
              <a:rPr lang="en-US" altLang="en-US"/>
              <a:pPr>
                <a:defRPr/>
              </a:pPr>
              <a:t>‹#›</a:t>
            </a:fld>
            <a:endParaRPr lang="en-US" altLang="en-US"/>
          </a:p>
        </p:txBody>
      </p:sp>
    </p:spTree>
    <p:extLst>
      <p:ext uri="{BB962C8B-B14F-4D97-AF65-F5344CB8AC3E}">
        <p14:creationId xmlns:p14="http://schemas.microsoft.com/office/powerpoint/2010/main" val="3908110632"/>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F9D3BC57-2CFE-1BBA-9C2F-7FC017CFF18F}"/>
              </a:ext>
            </a:extLst>
          </p:cNvPr>
          <p:cNvSpPr>
            <a:spLocks noGrp="1" noChangeArrowheads="1"/>
          </p:cNvSpPr>
          <p:nvPr>
            <p:ph type="dt" sz="half" idx="10"/>
          </p:nvPr>
        </p:nvSpPr>
        <p:spPr/>
        <p:txBody>
          <a:bodyPr/>
          <a:lstStyle>
            <a:lvl1pPr>
              <a:defRPr/>
            </a:lvl1pPr>
          </a:lstStyle>
          <a:p>
            <a:pPr>
              <a:defRPr/>
            </a:pPr>
            <a:fld id="{2E3974B1-DD2F-4A0D-A303-478A8FF10746}" type="datetime1">
              <a:rPr lang="en-US" altLang="en-US"/>
              <a:pPr>
                <a:defRPr/>
              </a:pPr>
              <a:t>1/27/2025</a:t>
            </a:fld>
            <a:endParaRPr lang="en-US" altLang="en-US"/>
          </a:p>
        </p:txBody>
      </p:sp>
      <p:sp>
        <p:nvSpPr>
          <p:cNvPr id="6" name="Footer Placeholder 2">
            <a:extLst>
              <a:ext uri="{FF2B5EF4-FFF2-40B4-BE49-F238E27FC236}">
                <a16:creationId xmlns:a16="http://schemas.microsoft.com/office/drawing/2014/main" id="{B65D52A5-7B0B-CF99-1374-634D506021F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6A4E00F-AFEA-43A6-1594-148534710FEB}"/>
              </a:ext>
            </a:extLst>
          </p:cNvPr>
          <p:cNvSpPr>
            <a:spLocks noGrp="1" noChangeArrowheads="1"/>
          </p:cNvSpPr>
          <p:nvPr>
            <p:ph type="sldNum" sz="quarter" idx="12"/>
          </p:nvPr>
        </p:nvSpPr>
        <p:spPr/>
        <p:txBody>
          <a:bodyPr/>
          <a:lstStyle>
            <a:lvl1pPr>
              <a:defRPr/>
            </a:lvl1pPr>
          </a:lstStyle>
          <a:p>
            <a:pPr>
              <a:defRPr/>
            </a:pPr>
            <a:fld id="{9862EE0F-D161-49DC-9FD5-E248108C6CA2}" type="slidenum">
              <a:rPr lang="en-US" altLang="en-US"/>
              <a:pPr>
                <a:defRPr/>
              </a:pPr>
              <a:t>‹#›</a:t>
            </a:fld>
            <a:endParaRPr lang="en-US" altLang="en-US"/>
          </a:p>
        </p:txBody>
      </p:sp>
    </p:spTree>
    <p:extLst>
      <p:ext uri="{BB962C8B-B14F-4D97-AF65-F5344CB8AC3E}">
        <p14:creationId xmlns:p14="http://schemas.microsoft.com/office/powerpoint/2010/main" val="1681472963"/>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C80841-FB82-E3F1-D4B1-AAF0E59BBA1A}"/>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464DFD-199F-0BC8-C4CD-CA523801DF09}"/>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394557-072D-D81F-DB50-F391B702B941}"/>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5F49DBC2-B619-459C-9408-49FB2C5D678E}" type="datetime1">
              <a:rPr lang="en-US" altLang="en-US"/>
              <a:pPr>
                <a:defRPr/>
              </a:pPr>
              <a:t>1/27/2025</a:t>
            </a:fld>
            <a:endParaRPr lang="en-US" altLang="en-US"/>
          </a:p>
        </p:txBody>
      </p:sp>
      <p:sp>
        <p:nvSpPr>
          <p:cNvPr id="1029" name="Rectangle 5">
            <a:extLst>
              <a:ext uri="{FF2B5EF4-FFF2-40B4-BE49-F238E27FC236}">
                <a16:creationId xmlns:a16="http://schemas.microsoft.com/office/drawing/2014/main" id="{047447EC-1654-8D12-8923-928A36EC1F37}"/>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B2071661-6D13-29C3-0428-DE46571E37A8}"/>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9BB64916-5CED-41CF-AAAD-5B2C8FF092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 id="2147485375"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548C437-1CD6-F53B-CE2A-C20D843729D9}"/>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&amp; App</a:t>
            </a:r>
          </a:p>
        </p:txBody>
      </p:sp>
      <p:pic>
        <p:nvPicPr>
          <p:cNvPr id="20" name="Picture 2">
            <a:extLst>
              <a:ext uri="{FF2B5EF4-FFF2-40B4-BE49-F238E27FC236}">
                <a16:creationId xmlns:a16="http://schemas.microsoft.com/office/drawing/2014/main" id="{C93492EF-9638-A8B1-2E82-ACC0D9EB0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D88269F2-7BE8-1BFE-BFFE-FB2D3C6CF69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EF4322C1-11E3-E2D0-526E-A27AC0F4F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a:extLst>
              <a:ext uri="{FF2B5EF4-FFF2-40B4-BE49-F238E27FC236}">
                <a16:creationId xmlns:a16="http://schemas.microsoft.com/office/drawing/2014/main" id="{627A4C9D-0CA7-8F80-5F9A-2C8164665F08}"/>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a:extLst>
              <a:ext uri="{FF2B5EF4-FFF2-40B4-BE49-F238E27FC236}">
                <a16:creationId xmlns:a16="http://schemas.microsoft.com/office/drawing/2014/main" id="{5818E3F7-E995-4897-2268-52DA530A9FA1}"/>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25" name="Text Box 12">
            <a:extLst>
              <a:ext uri="{FF2B5EF4-FFF2-40B4-BE49-F238E27FC236}">
                <a16:creationId xmlns:a16="http://schemas.microsoft.com/office/drawing/2014/main" id="{52A82523-0642-FDA0-C95A-9756BE8A6407}"/>
              </a:ext>
            </a:extLst>
          </p:cNvPr>
          <p:cNvSpPr txBox="1">
            <a:spLocks noChangeArrowheads="1"/>
          </p:cNvSpPr>
          <p:nvPr/>
        </p:nvSpPr>
        <p:spPr bwMode="auto">
          <a:xfrm>
            <a:off x="532765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6" name="Text Box 13">
            <a:extLst>
              <a:ext uri="{FF2B5EF4-FFF2-40B4-BE49-F238E27FC236}">
                <a16:creationId xmlns:a16="http://schemas.microsoft.com/office/drawing/2014/main" id="{9929F245-3BB7-2994-7800-BEFD292AF72B}"/>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28" name="Picture 11">
            <a:extLst>
              <a:ext uri="{FF2B5EF4-FFF2-40B4-BE49-F238E27FC236}">
                <a16:creationId xmlns:a16="http://schemas.microsoft.com/office/drawing/2014/main" id="{998F0EA3-B0F8-1475-748E-3783C00E00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1944EB71-5A83-5CF9-CA17-E116C474E33F}"/>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30" name="Text Box 13">
            <a:extLst>
              <a:ext uri="{FF2B5EF4-FFF2-40B4-BE49-F238E27FC236}">
                <a16:creationId xmlns:a16="http://schemas.microsoft.com/office/drawing/2014/main" id="{6DFA6584-5663-A444-8859-6E61BCB6BB35}"/>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31" name="Text Box 13">
            <a:extLst>
              <a:ext uri="{FF2B5EF4-FFF2-40B4-BE49-F238E27FC236}">
                <a16:creationId xmlns:a16="http://schemas.microsoft.com/office/drawing/2014/main" id="{205076F4-0915-73EF-1839-CDD082295977}"/>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32" name="Text Box 13">
            <a:extLst>
              <a:ext uri="{FF2B5EF4-FFF2-40B4-BE49-F238E27FC236}">
                <a16:creationId xmlns:a16="http://schemas.microsoft.com/office/drawing/2014/main" id="{C3065176-A008-275A-EA20-1E59EF26F62D}"/>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33" name="Text Box 13">
            <a:extLst>
              <a:ext uri="{FF2B5EF4-FFF2-40B4-BE49-F238E27FC236}">
                <a16:creationId xmlns:a16="http://schemas.microsoft.com/office/drawing/2014/main" id="{B2BF9F37-79B0-1981-EF79-9E864078E338}"/>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34" name="Picture 33">
            <a:extLst>
              <a:ext uri="{FF2B5EF4-FFF2-40B4-BE49-F238E27FC236}">
                <a16:creationId xmlns:a16="http://schemas.microsoft.com/office/drawing/2014/main" id="{0D220C52-EB78-37BB-3752-40550A14609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3">
            <a:extLst>
              <a:ext uri="{FF2B5EF4-FFF2-40B4-BE49-F238E27FC236}">
                <a16:creationId xmlns:a16="http://schemas.microsoft.com/office/drawing/2014/main" id="{CD0C3A6B-3190-25AC-7C3B-8D78EB4DEE6E}"/>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6" name="Text Box 16">
            <a:extLst>
              <a:ext uri="{FF2B5EF4-FFF2-40B4-BE49-F238E27FC236}">
                <a16:creationId xmlns:a16="http://schemas.microsoft.com/office/drawing/2014/main" id="{A2244641-1684-53B3-E794-F73F15F61CA9}"/>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7" name="Text Box 5">
            <a:extLst>
              <a:ext uri="{FF2B5EF4-FFF2-40B4-BE49-F238E27FC236}">
                <a16:creationId xmlns:a16="http://schemas.microsoft.com/office/drawing/2014/main" id="{F96F5DAA-BD15-0397-CC88-EE8918C7FFD8}"/>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
        <p:nvSpPr>
          <p:cNvPr id="2" name="Text Box 13">
            <a:extLst>
              <a:ext uri="{FF2B5EF4-FFF2-40B4-BE49-F238E27FC236}">
                <a16:creationId xmlns:a16="http://schemas.microsoft.com/office/drawing/2014/main" id="{E4BBDEAF-C2DE-A293-AE3D-9A29A705B4EB}"/>
              </a:ext>
            </a:extLst>
          </p:cNvPr>
          <p:cNvSpPr txBox="1">
            <a:spLocks noChangeArrowheads="1"/>
          </p:cNvSpPr>
          <p:nvPr/>
        </p:nvSpPr>
        <p:spPr bwMode="auto">
          <a:xfrm>
            <a:off x="8305800" y="467519"/>
            <a:ext cx="914400" cy="28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buFontTx/>
              <a:buNone/>
            </a:pPr>
            <a:r>
              <a:rPr lang="en-US" altLang="en-US" sz="1400" dirty="0">
                <a:latin typeface="Cooper Black" panose="0208090404030B020404" pitchFamily="18" charset="0"/>
              </a:rPr>
              <a:t>1-5-2025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A8FCF79E-8812-CA20-6FCA-717ABA192AA4}"/>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10</a:t>
            </a:r>
          </a:p>
        </p:txBody>
      </p:sp>
      <p:sp>
        <p:nvSpPr>
          <p:cNvPr id="25604" name="Text Box 5">
            <a:extLst>
              <a:ext uri="{FF2B5EF4-FFF2-40B4-BE49-F238E27FC236}">
                <a16:creationId xmlns:a16="http://schemas.microsoft.com/office/drawing/2014/main" id="{6FE4FC63-02ED-1A1F-E8A6-EEC7E0B4E5EC}"/>
              </a:ext>
            </a:extLst>
          </p:cNvPr>
          <p:cNvSpPr txBox="1">
            <a:spLocks noChangeArrowheads="1"/>
          </p:cNvSpPr>
          <p:nvPr/>
        </p:nvSpPr>
        <p:spPr bwMode="auto">
          <a:xfrm>
            <a:off x="381000" y="708025"/>
            <a:ext cx="9296400" cy="351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dirty="0">
                <a:latin typeface="Cooper Black" panose="0208090404030B020404" pitchFamily="18" charset="0"/>
              </a:rPr>
              <a:t>Here is the Bottom line on how to perform this Cloud4Christ.org Web App. </a:t>
            </a:r>
          </a:p>
          <a:p>
            <a:pPr eaLnBrk="1" hangingPunct="1">
              <a:spcBef>
                <a:spcPct val="50000"/>
              </a:spcBef>
              <a:buFontTx/>
              <a:buNone/>
            </a:pPr>
            <a:r>
              <a:rPr lang="en-US" altLang="en-US" sz="1600" dirty="0">
                <a:latin typeface="Cooper Black" panose="0208090404030B020404" pitchFamily="18" charset="0"/>
              </a:rPr>
              <a:t>	1. Select your “To the Uttermost Parts of the Earth” Village or City where Bibles are      to 	be delivered</a:t>
            </a:r>
          </a:p>
          <a:p>
            <a:pPr eaLnBrk="1" hangingPunct="1">
              <a:spcBef>
                <a:spcPct val="50000"/>
              </a:spcBef>
              <a:buFontTx/>
              <a:buNone/>
            </a:pPr>
            <a:r>
              <a:rPr lang="en-US" altLang="en-US" sz="1600" dirty="0">
                <a:latin typeface="Cooper Black" panose="0208090404030B020404" pitchFamily="18" charset="0"/>
              </a:rPr>
              <a:t>	2. Select Leaders and Laborers</a:t>
            </a:r>
          </a:p>
          <a:p>
            <a:pPr eaLnBrk="1" hangingPunct="1">
              <a:spcBef>
                <a:spcPct val="50000"/>
              </a:spcBef>
              <a:buFontTx/>
              <a:buNone/>
            </a:pPr>
            <a:r>
              <a:rPr lang="en-US" altLang="en-US" sz="1600" dirty="0">
                <a:latin typeface="Cooper Black" panose="0208090404030B020404" pitchFamily="18" charset="0"/>
              </a:rPr>
              <a:t>	3. Log onto the UsSowingSeed.org or B4EE.org to</a:t>
            </a:r>
          </a:p>
          <a:p>
            <a:pPr eaLnBrk="1" hangingPunct="1">
              <a:spcBef>
                <a:spcPct val="50000"/>
              </a:spcBef>
              <a:buFontTx/>
              <a:buNone/>
            </a:pPr>
            <a:r>
              <a:rPr lang="en-US" altLang="en-US" sz="1600" dirty="0">
                <a:latin typeface="Cooper Black" panose="0208090404030B020404" pitchFamily="18" charset="0"/>
              </a:rPr>
              <a:t>	4. Obtain Bibles and deliver to each Village or City residence, as money becomes 	available.  Note: Only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 Children’s Picture Bibles need to be delivered 	by Churches and Non-Church related Christian groups.</a:t>
            </a:r>
          </a:p>
          <a:p>
            <a:pPr eaLnBrk="1" hangingPunct="1">
              <a:spcBef>
                <a:spcPct val="50000"/>
              </a:spcBef>
              <a:buFontTx/>
              <a:buNone/>
            </a:pPr>
            <a:r>
              <a:rPr lang="en-US" altLang="en-US" sz="1600" dirty="0">
                <a:latin typeface="Cooper Black" panose="0208090404030B020404" pitchFamily="18" charset="0"/>
              </a:rPr>
              <a:t>	5. Obtain Bibles from available local sources or the above Apps. Select “Get Bibles”  	to purchase Bibles. </a:t>
            </a:r>
          </a:p>
          <a:p>
            <a:pPr eaLnBrk="1" hangingPunct="1">
              <a:spcBef>
                <a:spcPct val="50000"/>
              </a:spcBef>
              <a:buFontTx/>
              <a:buNone/>
            </a:pPr>
            <a:r>
              <a:rPr lang="en-US" altLang="en-US" sz="1600" dirty="0">
                <a:latin typeface="Cooper Black" panose="0208090404030B020404" pitchFamily="18" charset="0"/>
              </a:rPr>
              <a:t>	6. Record each residence address where one or more Bibles were delivered.  	</a:t>
            </a:r>
          </a:p>
        </p:txBody>
      </p:sp>
      <p:sp>
        <p:nvSpPr>
          <p:cNvPr id="2" name="TextBox 2">
            <a:extLst>
              <a:ext uri="{FF2B5EF4-FFF2-40B4-BE49-F238E27FC236}">
                <a16:creationId xmlns:a16="http://schemas.microsoft.com/office/drawing/2014/main" id="{6BC060B2-D202-F2B7-C77D-3B93C0A5EF2E}"/>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8A98FB68-E284-2C18-279D-696DFFDD28FF}"/>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11</a:t>
            </a:r>
          </a:p>
        </p:txBody>
      </p:sp>
      <p:sp>
        <p:nvSpPr>
          <p:cNvPr id="26627" name="Text Box 5">
            <a:extLst>
              <a:ext uri="{FF2B5EF4-FFF2-40B4-BE49-F238E27FC236}">
                <a16:creationId xmlns:a16="http://schemas.microsoft.com/office/drawing/2014/main" id="{A630F71E-C936-5143-1E07-114A3D118AE8}"/>
              </a:ext>
            </a:extLst>
          </p:cNvPr>
          <p:cNvSpPr txBox="1">
            <a:spLocks noChangeArrowheads="1"/>
          </p:cNvSpPr>
          <p:nvPr/>
        </p:nvSpPr>
        <p:spPr bwMode="auto">
          <a:xfrm>
            <a:off x="623888" y="1077913"/>
            <a:ext cx="88423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	7. periodically meet with your team to review your Up-To-Date list of 	possible tasks, prioritize the tasks, schedule each task and perform 	them in a timely manner.</a:t>
            </a:r>
          </a:p>
          <a:p>
            <a:pPr eaLnBrk="1" hangingPunct="1">
              <a:spcBef>
                <a:spcPct val="50000"/>
              </a:spcBef>
              <a:buFontTx/>
              <a:buNone/>
            </a:pPr>
            <a:r>
              <a:rPr lang="en-US" altLang="en-US" sz="1800" dirty="0">
                <a:latin typeface="Cooper Black" panose="0208090404030B020404" pitchFamily="18" charset="0"/>
              </a:rPr>
              <a:t>	8. You as the App Administrator will need to coordinate with the   	sponsoring Church, State, National or World Organization, 	and 	participating Church leaders to stay connected and keep them 	informed of current status.</a:t>
            </a:r>
            <a:endParaRPr lang="en-US" altLang="en-US" sz="1800" b="1" dirty="0">
              <a:latin typeface="Cooper Black" panose="0208090404030B020404" pitchFamily="18" charset="0"/>
            </a:endParaRPr>
          </a:p>
        </p:txBody>
      </p:sp>
      <p:sp>
        <p:nvSpPr>
          <p:cNvPr id="2" name="TextBox 2">
            <a:extLst>
              <a:ext uri="{FF2B5EF4-FFF2-40B4-BE49-F238E27FC236}">
                <a16:creationId xmlns:a16="http://schemas.microsoft.com/office/drawing/2014/main" id="{62AA29F2-D935-2130-F3C7-296166340311}"/>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39027B30-1E55-00D3-8DB7-DAC4DEE8EE4C}"/>
              </a:ext>
            </a:extLst>
          </p:cNvPr>
          <p:cNvSpPr txBox="1">
            <a:spLocks noChangeArrowheads="1"/>
          </p:cNvSpPr>
          <p:nvPr/>
        </p:nvSpPr>
        <p:spPr bwMode="auto">
          <a:xfrm>
            <a:off x="8153400" y="5295126"/>
            <a:ext cx="457200" cy="27699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12</a:t>
            </a:r>
          </a:p>
        </p:txBody>
      </p:sp>
      <p:sp>
        <p:nvSpPr>
          <p:cNvPr id="3" name="Text Box 3">
            <a:extLst>
              <a:ext uri="{FF2B5EF4-FFF2-40B4-BE49-F238E27FC236}">
                <a16:creationId xmlns:a16="http://schemas.microsoft.com/office/drawing/2014/main" id="{3F3F9EB0-46B1-04D3-EB4E-C96E5C5BC76A}"/>
              </a:ext>
            </a:extLst>
          </p:cNvPr>
          <p:cNvSpPr txBox="1">
            <a:spLocks noChangeArrowheads="1"/>
          </p:cNvSpPr>
          <p:nvPr/>
        </p:nvSpPr>
        <p:spPr bwMode="auto">
          <a:xfrm>
            <a:off x="608013" y="814388"/>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8676" name="Picture 3" descr="A qr code with a tree in the middle&#10;&#10;Description automatically generated">
            <a:extLst>
              <a:ext uri="{FF2B5EF4-FFF2-40B4-BE49-F238E27FC236}">
                <a16:creationId xmlns:a16="http://schemas.microsoft.com/office/drawing/2014/main" id="{9BB369CF-41AA-6703-0EDB-F558CF79F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160463"/>
            <a:ext cx="1092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DFE8A628-13A7-9ACA-B42C-40E4FF2408DA}"/>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pic>
        <p:nvPicPr>
          <p:cNvPr id="5" name="Picture 4" descr="A qr code on a white background&#10;&#10;Description automatically generated">
            <a:extLst>
              <a:ext uri="{FF2B5EF4-FFF2-40B4-BE49-F238E27FC236}">
                <a16:creationId xmlns:a16="http://schemas.microsoft.com/office/drawing/2014/main" id="{C62AD764-2031-ECF4-AD49-C652240EC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753519"/>
            <a:ext cx="1092200" cy="1092200"/>
          </a:xfrm>
          <a:prstGeom prst="rect">
            <a:avLst/>
          </a:prstGeom>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a:extLst>
              <a:ext uri="{FF2B5EF4-FFF2-40B4-BE49-F238E27FC236}">
                <a16:creationId xmlns:a16="http://schemas.microsoft.com/office/drawing/2014/main" id="{0A8BBBAF-7E35-FA92-7B40-AA058775150B}"/>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6388" name="Text Box 5">
            <a:extLst>
              <a:ext uri="{FF2B5EF4-FFF2-40B4-BE49-F238E27FC236}">
                <a16:creationId xmlns:a16="http://schemas.microsoft.com/office/drawing/2014/main" id="{C2380C69-6D52-6E17-3F9E-B7ACA8DD1BF2}"/>
              </a:ext>
            </a:extLst>
          </p:cNvPr>
          <p:cNvSpPr txBox="1">
            <a:spLocks noChangeArrowheads="1"/>
          </p:cNvSpPr>
          <p:nvPr/>
        </p:nvSpPr>
        <p:spPr bwMode="auto">
          <a:xfrm>
            <a:off x="457200" y="1582604"/>
            <a:ext cx="9067800" cy="284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u="sng" dirty="0">
                <a:solidFill>
                  <a:srgbClr val="6B6BF9"/>
                </a:solidFill>
                <a:latin typeface="Cooper Black" panose="0208090404030B020404" pitchFamily="18" charset="0"/>
              </a:rPr>
              <a:t>Background:</a:t>
            </a:r>
          </a:p>
          <a:p>
            <a:pPr eaLnBrk="1" hangingPunct="1">
              <a:spcBef>
                <a:spcPct val="50000"/>
              </a:spcBef>
              <a:buFontTx/>
              <a:buNone/>
            </a:pPr>
            <a:r>
              <a:rPr lang="en-US" altLang="en-US" sz="1200" dirty="0">
                <a:latin typeface="Cooper Black" panose="0208090404030B020404" pitchFamily="18" charset="0"/>
              </a:rPr>
              <a:t>This program, along with our other similar Mission and  Church Bible Legacy Cloud How-To Instructions and Apps have their origins in the fact that Winona, my wife, loved and taught children in public, private and religious organizations for 70 years.</a:t>
            </a:r>
          </a:p>
          <a:p>
            <a:pPr eaLnBrk="1" hangingPunct="1">
              <a:spcBef>
                <a:spcPct val="50000"/>
              </a:spcBef>
              <a:buFontTx/>
              <a:buNone/>
            </a:pPr>
            <a:r>
              <a:rPr lang="en-US" altLang="en-US" sz="1200" dirty="0">
                <a:latin typeface="Cooper Black" panose="0208090404030B020404" pitchFamily="18" charset="0"/>
              </a:rPr>
              <a:t>Winona and her husband always had an overwhelming desire to get the word out, particularly to children. </a:t>
            </a:r>
          </a:p>
          <a:p>
            <a:pPr eaLnBrk="1" hangingPunct="1">
              <a:spcBef>
                <a:spcPct val="50000"/>
              </a:spcBef>
              <a:buFontTx/>
              <a:buNone/>
            </a:pPr>
            <a:r>
              <a:rPr lang="en-US" altLang="en-US" sz="1200" dirty="0">
                <a:latin typeface="Cooper Black" panose="0208090404030B020404" pitchFamily="18" charset="0"/>
              </a:rPr>
              <a:t>Missions and Churches, Associations, State Regions, States, Nation, International Missions Boards and Volunteer Christian Groups should not expect everyone to automatically come to their brick-and-mortar Missions and Churches. Acts 1:8 says go! The World, is the sixth of six places to go and spread the Good News.</a:t>
            </a:r>
          </a:p>
          <a:p>
            <a:pPr eaLnBrk="1" hangingPunct="1">
              <a:spcBef>
                <a:spcPct val="50000"/>
              </a:spcBef>
              <a:buFontTx/>
              <a:buNone/>
            </a:pPr>
            <a:r>
              <a:rPr lang="en-US" altLang="en-US" sz="1200" dirty="0">
                <a:latin typeface="Cooper Black" panose="0208090404030B020404" pitchFamily="18" charset="0"/>
              </a:rPr>
              <a:t> It is also based on the belief that each Christian should fulfill Jesus’ command that they should go into the whole World, starting at “Jerusalem”, Then to “Judea”, “Samaria”, and the “The Uttermost Parts of the Earth”. All Community and Family needs should be met. Matthew 28:19-20 provides us our command, including encouraging each and all individuals to accept Jesus as their Savior and Lord. The new Christians should serve in the Church, and of course, follow Jesus’ Command  to “Get the word out”.</a:t>
            </a:r>
          </a:p>
        </p:txBody>
      </p:sp>
      <p:sp>
        <p:nvSpPr>
          <p:cNvPr id="2" name="TextBox 2">
            <a:extLst>
              <a:ext uri="{FF2B5EF4-FFF2-40B4-BE49-F238E27FC236}">
                <a16:creationId xmlns:a16="http://schemas.microsoft.com/office/drawing/2014/main" id="{A2D828EB-87F5-2898-1353-1C7194BEDFAC}"/>
              </a:ext>
            </a:extLst>
          </p:cNvPr>
          <p:cNvSpPr txBox="1">
            <a:spLocks noChangeArrowheads="1"/>
          </p:cNvSpPr>
          <p:nvPr/>
        </p:nvSpPr>
        <p:spPr bwMode="auto">
          <a:xfrm>
            <a:off x="762000" y="340519"/>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b="1" dirty="0">
                <a:solidFill>
                  <a:srgbClr val="FF0000"/>
                </a:solidFill>
              </a:rPr>
              <a:t>8. My Organization “To The Uttermost Parts of the Earth” (Nations of the World) Ministries &amp; Outreach How-To Instruction &amp;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0C698E5-36C2-EDDA-1886-69B9287674A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7411" name="Text Box 2">
            <a:extLst>
              <a:ext uri="{FF2B5EF4-FFF2-40B4-BE49-F238E27FC236}">
                <a16:creationId xmlns:a16="http://schemas.microsoft.com/office/drawing/2014/main" id="{FCE420C9-8E07-46B1-F5B2-27D7478B35A3}"/>
              </a:ext>
            </a:extLst>
          </p:cNvPr>
          <p:cNvSpPr txBox="1">
            <a:spLocks noChangeArrowheads="1"/>
          </p:cNvSpPr>
          <p:nvPr/>
        </p:nvSpPr>
        <p:spPr bwMode="auto">
          <a:xfrm>
            <a:off x="671513" y="1245538"/>
            <a:ext cx="8789987" cy="303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“To The Uttermost Parts of the Earth” (Nations of the World) How-To Instruction &amp; App is to deliver 3-4 age graded Bibles to each New and Existing Mission and Church in the World. It is our prayer that current generation Sons and Daughters as Street Stewarts will respond in a Spirit filled way. Other Cloud4Christ.org Web Apps are also available for selection from the Toolbox.    </a:t>
            </a:r>
          </a:p>
          <a:p>
            <a:pPr eaLnBrk="1" hangingPunct="1">
              <a:spcBef>
                <a:spcPct val="50000"/>
              </a:spcBef>
              <a:buFontTx/>
              <a:buNone/>
            </a:pPr>
            <a:r>
              <a:rPr lang="en-US" altLang="en-US" sz="1600" dirty="0">
                <a:latin typeface="Arial Black" panose="020B0A04020102020204" pitchFamily="34" charset="0"/>
              </a:rPr>
              <a:t>Our prayer is that older children, parents and Grandparents will help the children by reading and discussing the stories with them. By this activity, many will come to put their faith and trust in Jesus, the true Creator of the universe.</a:t>
            </a:r>
          </a:p>
        </p:txBody>
      </p:sp>
      <p:sp>
        <p:nvSpPr>
          <p:cNvPr id="2" name="TextBox 2">
            <a:extLst>
              <a:ext uri="{FF2B5EF4-FFF2-40B4-BE49-F238E27FC236}">
                <a16:creationId xmlns:a16="http://schemas.microsoft.com/office/drawing/2014/main" id="{ADF39EC2-8F33-0A76-95A4-42CD435A8277}"/>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&amp; App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C2AB4CEC-7136-AC3A-5E79-5FE8D1BDE45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42366F0C-6090-3A89-B5FC-7979BCECA602}"/>
              </a:ext>
            </a:extLst>
          </p:cNvPr>
          <p:cNvSpPr txBox="1">
            <a:spLocks noChangeArrowheads="1"/>
          </p:cNvSpPr>
          <p:nvPr/>
        </p:nvSpPr>
        <p:spPr bwMode="auto">
          <a:xfrm>
            <a:off x="381000" y="848519"/>
            <a:ext cx="9128125" cy="36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u="sng" dirty="0">
                <a:solidFill>
                  <a:srgbClr val="6B6BF9"/>
                </a:solidFill>
                <a:latin typeface="Cooper Black" panose="0208090404030B020404" pitchFamily="18" charset="0"/>
              </a:rPr>
              <a:t>Scope</a:t>
            </a:r>
          </a:p>
          <a:p>
            <a:pPr eaLnBrk="1" hangingPunct="1">
              <a:spcBef>
                <a:spcPct val="50000"/>
              </a:spcBef>
              <a:buFontTx/>
              <a:buNone/>
            </a:pPr>
            <a:r>
              <a:rPr lang="en-US" altLang="en-US" sz="1200" dirty="0">
                <a:latin typeface="Cooper Black" panose="0208090404030B020404" pitchFamily="18" charset="0"/>
              </a:rPr>
              <a:t>The scope of this How-To Instruction and associated web Apps is to assure &amp; lead each “Uttermost Parts of the Earth” Mission, Church and other Christian Organizations  perform their individual Cloud4Christ.org functions as follows:</a:t>
            </a:r>
          </a:p>
          <a:p>
            <a:pPr eaLnBrk="1" hangingPunct="1">
              <a:spcBef>
                <a:spcPct val="50000"/>
              </a:spcBef>
              <a:buFontTx/>
              <a:buNone/>
            </a:pPr>
            <a:r>
              <a:rPr lang="en-US" altLang="en-US" sz="1200" dirty="0">
                <a:latin typeface="Cooper Black" panose="0208090404030B020404" pitchFamily="18" charset="0"/>
              </a:rPr>
              <a:t>	1. “4. “Bible Distribution Within the Church Walls” via it’s How-To 	 	    	           Instruction and UsSowingSeed.org Web App”</a:t>
            </a:r>
          </a:p>
          <a:p>
            <a:pPr eaLnBrk="1" hangingPunct="1">
              <a:spcBef>
                <a:spcPct val="50000"/>
              </a:spcBef>
              <a:buFontTx/>
              <a:buNone/>
            </a:pPr>
            <a:r>
              <a:rPr lang="en-US" altLang="en-US" sz="1200" dirty="0">
                <a:latin typeface="Cooper Black" panose="0208090404030B020404" pitchFamily="18" charset="0"/>
              </a:rPr>
              <a:t>	2. Cloud4Christ.org Mission and Small Churches Management, Finance, IT 	    and Organizational Software Apps. </a:t>
            </a:r>
          </a:p>
          <a:p>
            <a:pPr eaLnBrk="1" hangingPunct="1">
              <a:spcBef>
                <a:spcPct val="50000"/>
              </a:spcBef>
              <a:buFontTx/>
              <a:buNone/>
            </a:pPr>
            <a:r>
              <a:rPr lang="en-US" sz="1200" b="1" i="0" dirty="0">
                <a:solidFill>
                  <a:srgbClr val="232323"/>
                </a:solidFill>
                <a:effectLst/>
                <a:latin typeface="Cooper Black" panose="0208090404030B020404" pitchFamily="18" charset="0"/>
              </a:rPr>
              <a:t>The “To The Uttermost Parts of the </a:t>
            </a:r>
            <a:r>
              <a:rPr lang="en-US" sz="1200" b="1" dirty="0">
                <a:solidFill>
                  <a:srgbClr val="232323"/>
                </a:solidFill>
                <a:latin typeface="Cooper Black" panose="0208090404030B020404" pitchFamily="18" charset="0"/>
              </a:rPr>
              <a:t>Earth</a:t>
            </a:r>
            <a:r>
              <a:rPr lang="en-US" sz="1200" b="0" i="0" dirty="0">
                <a:solidFill>
                  <a:srgbClr val="232323"/>
                </a:solidFill>
                <a:effectLst/>
                <a:latin typeface="Cooper Black" panose="0208090404030B020404" pitchFamily="18" charset="0"/>
              </a:rPr>
              <a:t>” effort will then be to support or engage its surrounding area(s) to impact them for Christ. This </a:t>
            </a:r>
            <a:r>
              <a:rPr lang="en-US" altLang="en-US" sz="1200" dirty="0">
                <a:latin typeface="Cooper Black" panose="0208090404030B020404" pitchFamily="18" charset="0"/>
              </a:rPr>
              <a:t>Task will Include the following functions:</a:t>
            </a:r>
          </a:p>
          <a:p>
            <a:pPr eaLnBrk="1" hangingPunct="1">
              <a:spcBef>
                <a:spcPct val="50000"/>
              </a:spcBef>
              <a:buFontTx/>
              <a:buNone/>
            </a:pPr>
            <a:r>
              <a:rPr lang="en-US" altLang="en-US" sz="1200" dirty="0">
                <a:latin typeface="Cooper Black" panose="0208090404030B020404" pitchFamily="18" charset="0"/>
              </a:rPr>
              <a:t> 	1. Scout out its surrounding area(s) for opportunities to spread the Gospel.</a:t>
            </a:r>
          </a:p>
          <a:p>
            <a:pPr eaLnBrk="1" hangingPunct="1">
              <a:spcBef>
                <a:spcPct val="50000"/>
              </a:spcBef>
              <a:buFontTx/>
              <a:buNone/>
            </a:pPr>
            <a:r>
              <a:rPr lang="en-US" altLang="en-US" sz="1200" dirty="0">
                <a:latin typeface="Cooper Black" panose="0208090404030B020404" pitchFamily="18" charset="0"/>
              </a:rPr>
              <a:t>	2. Deliver Children’s and other age graded Bibles and materials</a:t>
            </a:r>
          </a:p>
          <a:p>
            <a:pPr eaLnBrk="1" hangingPunct="1">
              <a:spcBef>
                <a:spcPct val="50000"/>
              </a:spcBef>
              <a:buFontTx/>
              <a:buNone/>
            </a:pPr>
            <a:r>
              <a:rPr lang="en-US" altLang="en-US" sz="1200" dirty="0">
                <a:latin typeface="Cooper Black" panose="0208090404030B020404" pitchFamily="18" charset="0"/>
              </a:rPr>
              <a:t>	3. Partner with surrounding Missions and Churches to further the Gospel</a:t>
            </a:r>
          </a:p>
          <a:p>
            <a:pPr eaLnBrk="1" hangingPunct="1">
              <a:spcBef>
                <a:spcPct val="50000"/>
              </a:spcBef>
              <a:buFontTx/>
              <a:buNone/>
            </a:pPr>
            <a:r>
              <a:rPr lang="en-US" altLang="en-US" sz="1200" dirty="0">
                <a:latin typeface="Cooper Black" panose="0208090404030B020404" pitchFamily="18" charset="0"/>
              </a:rPr>
              <a:t>	4. Partner with other National or World Organizations to further the Gospel</a:t>
            </a:r>
          </a:p>
          <a:p>
            <a:pPr eaLnBrk="1" hangingPunct="1">
              <a:spcBef>
                <a:spcPct val="50000"/>
              </a:spcBef>
              <a:buFontTx/>
              <a:buNone/>
            </a:pPr>
            <a:r>
              <a:rPr lang="en-US" altLang="en-US" sz="1200" dirty="0">
                <a:latin typeface="Cooper Black" panose="0208090404030B020404" pitchFamily="18" charset="0"/>
              </a:rPr>
              <a:t>	5. Use the Cloud4Christ.org Platform, How-To Instructions  and Apps.</a:t>
            </a:r>
            <a:r>
              <a:rPr lang="en-US" altLang="en-US" sz="1200" b="1" dirty="0">
                <a:latin typeface="Cooper Black" panose="0208090404030B020404" pitchFamily="18" charset="0"/>
              </a:rPr>
              <a:t> </a:t>
            </a:r>
          </a:p>
        </p:txBody>
      </p:sp>
      <p:sp>
        <p:nvSpPr>
          <p:cNvPr id="2" name="TextBox 2">
            <a:extLst>
              <a:ext uri="{FF2B5EF4-FFF2-40B4-BE49-F238E27FC236}">
                <a16:creationId xmlns:a16="http://schemas.microsoft.com/office/drawing/2014/main" id="{2145FF1A-294C-8FE7-508E-BD883B5D9946}"/>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&amp; App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667E1F6F-0E3F-96B5-B8A1-67E5F9773AE1}"/>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19459" name="Text Box 5">
            <a:extLst>
              <a:ext uri="{FF2B5EF4-FFF2-40B4-BE49-F238E27FC236}">
                <a16:creationId xmlns:a16="http://schemas.microsoft.com/office/drawing/2014/main" id="{056A9431-54DD-8A7F-F97A-BF7E70B54ACE}"/>
              </a:ext>
            </a:extLst>
          </p:cNvPr>
          <p:cNvSpPr txBox="1">
            <a:spLocks noChangeArrowheads="1"/>
          </p:cNvSpPr>
          <p:nvPr/>
        </p:nvSpPr>
        <p:spPr bwMode="auto">
          <a:xfrm>
            <a:off x="633413" y="1031875"/>
            <a:ext cx="8791575" cy="400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pPr>
            <a:r>
              <a:rPr lang="en-US" altLang="en-US" sz="1300" dirty="0">
                <a:latin typeface="Arial Black" panose="020B0A04020102020204" pitchFamily="34" charset="0"/>
              </a:rPr>
              <a:t>There is not enough time to allow using just old methods and organizations. A new state-of-the-art Cloud Platform with an App must be quickly finished and used now. The Church Planting Movement must also continue and be well planned and implemented. The use of these tools in early 2024 via </a:t>
            </a:r>
            <a:r>
              <a:rPr lang="en-US" altLang="en-US" sz="1300" dirty="0">
                <a:latin typeface="Arial Black" panose="020B0A04020102020204" pitchFamily="34" charset="0"/>
                <a:hlinkClick r:id="rId2"/>
              </a:rPr>
              <a:t>www.Cloud4Christ</a:t>
            </a:r>
            <a:r>
              <a:rPr lang="en-US" altLang="en-US" sz="1300" dirty="0">
                <a:latin typeface="Arial Black" panose="020B0A04020102020204" pitchFamily="34" charset="0"/>
              </a:rPr>
              <a:t> Platform is encouraged. How-To Instructions &amp; Web Apps, such as: UsSowingSeed.org and B4EE.org will be an </a:t>
            </a:r>
            <a:r>
              <a:rPr lang="en-US" altLang="en-US" sz="1400" dirty="0">
                <a:latin typeface="Cooper Black" panose="0208090404030B020404" pitchFamily="18" charset="0"/>
              </a:rPr>
              <a:t>effective way to use more laborers, social media, and the Cloud4Christ.org ~29 Web Apps also. </a:t>
            </a:r>
            <a:endParaRPr lang="en-US" altLang="en-US" sz="1300" dirty="0">
              <a:latin typeface="Arial Black" panose="020B0A04020102020204" pitchFamily="34" charset="0"/>
            </a:endParaRPr>
          </a:p>
          <a:p>
            <a:pPr eaLnBrk="1" hangingPunct="1">
              <a:spcBef>
                <a:spcPct val="50000"/>
              </a:spcBef>
              <a:buFontTx/>
              <a:buNone/>
            </a:pPr>
            <a:r>
              <a:rPr lang="en-US" altLang="en-US" sz="1300" dirty="0">
                <a:latin typeface="Arial Black" panose="020B0A04020102020204" pitchFamily="34" charset="0"/>
              </a:rPr>
              <a:t>2.   God has been at work over 2000 Years getting Individuals, Groups and Organizations ready our current End-time push. I believe the older generation will provide required guidance, but I believe the Current Families of Adults, Youth; College and University Students, and the Younger Adults must do the heavy lifting.</a:t>
            </a:r>
          </a:p>
          <a:p>
            <a:pPr eaLnBrk="1" hangingPunct="1">
              <a:spcBef>
                <a:spcPct val="50000"/>
              </a:spcBef>
              <a:buFontTx/>
              <a:buNone/>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pPr>
            <a:r>
              <a:rPr lang="en-US" altLang="en-US" sz="1300" dirty="0">
                <a:latin typeface="Arial Black" panose="020B0A04020102020204" pitchFamily="34" charset="0"/>
              </a:rPr>
              <a:t>   This new technology is needed now to instantaneously allow immediate, collaborative, and complete integration and proof of Great Commission completion. Log onto UsSowingSeed.org, B4EE.org, when available and sign-up to perform your work on site.</a:t>
            </a:r>
          </a:p>
          <a:p>
            <a:pPr eaLnBrk="1" hangingPunct="1">
              <a:spcBef>
                <a:spcPct val="50000"/>
              </a:spcBef>
              <a:buFontTx/>
              <a:buAutoNum type="arabicPeriod" startAt="4"/>
            </a:pPr>
            <a:r>
              <a:rPr lang="en-US" altLang="en-US" sz="1300" dirty="0">
                <a:latin typeface="Arial Black" panose="020B0A04020102020204" pitchFamily="34" charset="0"/>
              </a:rPr>
              <a:t>   God will be glorified when we use all means to fill his Living Stones Universal Church, with those believers Jesus has and will grant new life for Eternity.                    </a:t>
            </a:r>
          </a:p>
        </p:txBody>
      </p:sp>
      <p:sp>
        <p:nvSpPr>
          <p:cNvPr id="2" name="TextBox 2">
            <a:extLst>
              <a:ext uri="{FF2B5EF4-FFF2-40B4-BE49-F238E27FC236}">
                <a16:creationId xmlns:a16="http://schemas.microsoft.com/office/drawing/2014/main" id="{9D4F2910-9907-6BA3-C8B9-344E92579BCC}"/>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8485A998-7642-1DF4-23C2-B087E9AA7AC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97B2638A-2B99-81BE-5258-D1D6B273F6B9}"/>
              </a:ext>
            </a:extLst>
          </p:cNvPr>
          <p:cNvSpPr txBox="1">
            <a:spLocks noChangeArrowheads="1"/>
          </p:cNvSpPr>
          <p:nvPr/>
        </p:nvSpPr>
        <p:spPr bwMode="auto">
          <a:xfrm>
            <a:off x="671513" y="1493838"/>
            <a:ext cx="8701087" cy="2985814"/>
          </a:xfrm>
          <a:prstGeom prst="rect">
            <a:avLst/>
          </a:prstGeom>
          <a:noFill/>
          <a:ln>
            <a:noFill/>
          </a:ln>
          <a:effec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800" u="sng" dirty="0">
                <a:solidFill>
                  <a:srgbClr val="6B6BF9"/>
                </a:solidFill>
                <a:latin typeface="Arial Black" panose="020B0A04020102020204" pitchFamily="34" charset="0"/>
              </a:rPr>
              <a:t>Eleven Universal Elements for Churches/Missions:</a:t>
            </a:r>
          </a:p>
          <a:p>
            <a:pPr eaLnBrk="1" hangingPunct="1">
              <a:spcBef>
                <a:spcPct val="50000"/>
              </a:spcBef>
              <a:buFontTx/>
              <a:buNone/>
              <a:defRPr/>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defRPr/>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defRPr/>
            </a:pPr>
            <a:r>
              <a:rPr lang="en-US" altLang="en-US" sz="1800" dirty="0">
                <a:latin typeface="Arial Black" panose="020B0A04020102020204" pitchFamily="34" charset="0"/>
              </a:rPr>
              <a:t>Intentional Priorities given to Christian “Movement” Organizations and Grace Technology administered ~29 Cloud4Christ.org Platform How-To Instructions, and Web Apps</a:t>
            </a:r>
          </a:p>
          <a:p>
            <a:pPr eaLnBrk="1" hangingPunct="1">
              <a:spcBef>
                <a:spcPct val="50000"/>
              </a:spcBef>
              <a:buFontTx/>
              <a:buAutoNum type="arabicPeriod" startAt="3"/>
              <a:defRPr/>
            </a:pPr>
            <a:r>
              <a:rPr lang="en-US" altLang="en-US" sz="1800" dirty="0">
                <a:latin typeface="Arial Black" panose="020B0A04020102020204" pitchFamily="34" charset="0"/>
              </a:rPr>
              <a:t>Authority of God’s Word</a:t>
            </a:r>
          </a:p>
          <a:p>
            <a:pPr eaLnBrk="1" hangingPunct="1">
              <a:spcBef>
                <a:spcPct val="50000"/>
              </a:spcBef>
              <a:buFontTx/>
              <a:buAutoNum type="arabicPeriod" startAt="3"/>
              <a:defRPr/>
            </a:pPr>
            <a:r>
              <a:rPr lang="en-US" altLang="en-US" sz="1800" dirty="0">
                <a:latin typeface="Arial Black" panose="020B0A04020102020204" pitchFamily="34" charset="0"/>
              </a:rPr>
              <a:t>Identify and Disciple All possible Mission &amp; Church Members.</a:t>
            </a:r>
          </a:p>
        </p:txBody>
      </p:sp>
      <p:sp>
        <p:nvSpPr>
          <p:cNvPr id="2" name="TextBox 2">
            <a:extLst>
              <a:ext uri="{FF2B5EF4-FFF2-40B4-BE49-F238E27FC236}">
                <a16:creationId xmlns:a16="http://schemas.microsoft.com/office/drawing/2014/main" id="{228036A2-C537-60DD-3E2F-0E4E40DA5E06}"/>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290607B3-D919-C051-6E58-41AE52C09860}"/>
              </a:ext>
            </a:extLst>
          </p:cNvPr>
          <p:cNvSpPr txBox="1">
            <a:spLocks noChangeArrowheads="1"/>
          </p:cNvSpPr>
          <p:nvPr/>
        </p:nvSpPr>
        <p:spPr bwMode="auto">
          <a:xfrm>
            <a:off x="671513" y="1077119"/>
            <a:ext cx="8929687" cy="3524423"/>
          </a:xfrm>
          <a:prstGeom prst="rect">
            <a:avLst/>
          </a:prstGeom>
          <a:noFill/>
          <a:ln>
            <a:noFill/>
          </a:ln>
          <a:effectLst/>
        </p:spPr>
        <p:txBody>
          <a:bodyPr wrap="square"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u="sng" dirty="0">
                <a:solidFill>
                  <a:srgbClr val="6B6BF9"/>
                </a:solidFill>
                <a:latin typeface="Arial Black" panose="020B0A04020102020204" pitchFamily="34" charset="0"/>
              </a:rPr>
              <a:t>Eleven  Universal Elements for Churches/Missions - Continued:</a:t>
            </a:r>
          </a:p>
          <a:p>
            <a:pPr eaLnBrk="1" hangingPunct="1">
              <a:spcBef>
                <a:spcPct val="50000"/>
              </a:spcBef>
              <a:buFontTx/>
              <a:buNone/>
              <a:defRPr/>
            </a:pPr>
            <a:r>
              <a:rPr lang="en-US" altLang="en-US" sz="1600" dirty="0">
                <a:latin typeface="Arial Black" panose="020B0A04020102020204" pitchFamily="34" charset="0"/>
              </a:rPr>
              <a:t>6.  Place Each dedicated person in Position (s) based on their Gifts, Training and Interests</a:t>
            </a:r>
          </a:p>
          <a:p>
            <a:pPr eaLnBrk="1" hangingPunct="1">
              <a:spcBef>
                <a:spcPct val="50000"/>
              </a:spcBef>
              <a:buFontTx/>
              <a:buNone/>
              <a:defRPr/>
            </a:pPr>
            <a:r>
              <a:rPr lang="en-US" altLang="en-US" sz="1600" dirty="0">
                <a:latin typeface="Arial Black" panose="020B0A04020102020204" pitchFamily="34" charset="0"/>
              </a:rPr>
              <a:t>7.	Train All Members for Great Commission Christian “Movement” Work in their Area, and Beyond</a:t>
            </a:r>
          </a:p>
          <a:p>
            <a:pPr eaLnBrk="1" hangingPunct="1">
              <a:spcBef>
                <a:spcPct val="50000"/>
              </a:spcBef>
              <a:buFontTx/>
              <a:buNone/>
              <a:defRPr/>
            </a:pPr>
            <a:r>
              <a:rPr lang="en-US" altLang="en-US" sz="1600" dirty="0">
                <a:latin typeface="Arial Black" panose="020B0A04020102020204" pitchFamily="34" charset="0"/>
              </a:rPr>
              <a:t>8.	Saturate your Great Commission Work through Ministry, Fellowship and Evangelism</a:t>
            </a:r>
          </a:p>
          <a:p>
            <a:pPr eaLnBrk="1" hangingPunct="1">
              <a:spcBef>
                <a:spcPct val="50000"/>
              </a:spcBef>
              <a:buFontTx/>
              <a:buAutoNum type="arabicPeriod" startAt="9"/>
              <a:defRPr/>
            </a:pPr>
            <a:r>
              <a:rPr lang="en-US" altLang="en-US" sz="1600" dirty="0">
                <a:latin typeface="Arial Black" panose="020B0A04020102020204" pitchFamily="34" charset="0"/>
              </a:rPr>
              <a:t>Assimilate Community People into Church Membership &amp; Ministry - Within the Walls and Outside The Walls of Missions, Churches, Home Groups, </a:t>
            </a:r>
            <a:r>
              <a:rPr lang="en-US" altLang="en-US" sz="1600" dirty="0" err="1">
                <a:latin typeface="Arial Black" panose="020B0A04020102020204" pitchFamily="34" charset="0"/>
              </a:rPr>
              <a:t>etc</a:t>
            </a:r>
            <a:r>
              <a:rPr lang="en-US" altLang="en-US" sz="1600" dirty="0">
                <a:latin typeface="Arial Black" panose="020B0A04020102020204" pitchFamily="34" charset="0"/>
              </a:rPr>
              <a:t>,.</a:t>
            </a:r>
          </a:p>
          <a:p>
            <a:pPr eaLnBrk="1" hangingPunct="1">
              <a:spcBef>
                <a:spcPct val="50000"/>
              </a:spcBef>
              <a:buFontTx/>
              <a:buAutoNum type="arabicPeriod" startAt="9"/>
              <a:defRPr/>
            </a:pPr>
            <a:r>
              <a:rPr lang="en-US" altLang="en-US" sz="1600" dirty="0">
                <a:latin typeface="Arial Black" panose="020B0A04020102020204" pitchFamily="34" charset="0"/>
              </a:rPr>
              <a:t> Monthly Community Advertisement Communications </a:t>
            </a:r>
          </a:p>
          <a:p>
            <a:pPr eaLnBrk="1" hangingPunct="1">
              <a:spcBef>
                <a:spcPct val="50000"/>
              </a:spcBef>
              <a:buFontTx/>
              <a:buAutoNum type="arabicPeriod" startAt="9"/>
              <a:defRPr/>
            </a:pPr>
            <a:r>
              <a:rPr lang="en-US" altLang="en-US" sz="1600" dirty="0">
                <a:latin typeface="Arial Black" panose="020B0A04020102020204" pitchFamily="34" charset="0"/>
              </a:rPr>
              <a:t> Giving.</a:t>
            </a:r>
          </a:p>
        </p:txBody>
      </p:sp>
      <p:sp>
        <p:nvSpPr>
          <p:cNvPr id="21507" name="Text Box 6">
            <a:extLst>
              <a:ext uri="{FF2B5EF4-FFF2-40B4-BE49-F238E27FC236}">
                <a16:creationId xmlns:a16="http://schemas.microsoft.com/office/drawing/2014/main" id="{A8CF13CD-5E94-BA0B-AE63-4B1ADD7B233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 name="TextBox 2">
            <a:extLst>
              <a:ext uri="{FF2B5EF4-FFF2-40B4-BE49-F238E27FC236}">
                <a16:creationId xmlns:a16="http://schemas.microsoft.com/office/drawing/2014/main" id="{327D4CAB-A81E-1978-1DC0-B2695F6D455D}"/>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A199E623-B4F0-2A94-7624-4BBB4917CD28}"/>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2531" name="Text Box 3">
            <a:extLst>
              <a:ext uri="{FF2B5EF4-FFF2-40B4-BE49-F238E27FC236}">
                <a16:creationId xmlns:a16="http://schemas.microsoft.com/office/drawing/2014/main" id="{34286BFB-FAF2-1882-A799-05C680B605A7}"/>
              </a:ext>
            </a:extLst>
          </p:cNvPr>
          <p:cNvSpPr txBox="1">
            <a:spLocks noChangeArrowheads="1"/>
          </p:cNvSpPr>
          <p:nvPr/>
        </p:nvSpPr>
        <p:spPr bwMode="auto">
          <a:xfrm>
            <a:off x="608013" y="1485900"/>
            <a:ext cx="8842375" cy="1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Administrator who then assigns App Administrators and Manages this Activity “To The Uttermost Parts Of The Earth.”</a:t>
            </a:r>
          </a:p>
          <a:p>
            <a:pPr eaLnBrk="1" hangingPunct="1">
              <a:spcBef>
                <a:spcPct val="50000"/>
              </a:spcBef>
              <a:buFontTx/>
              <a:buNone/>
            </a:pPr>
            <a:r>
              <a:rPr lang="en-US" altLang="en-US" sz="1800" dirty="0">
                <a:latin typeface="Cooper Black" panose="0208090404030B020404" pitchFamily="18" charset="0"/>
              </a:rPr>
              <a:t>	2. App Administrators who select workers and manage their App(s).</a:t>
            </a:r>
          </a:p>
        </p:txBody>
      </p:sp>
      <p:sp>
        <p:nvSpPr>
          <p:cNvPr id="2" name="TextBox 2">
            <a:extLst>
              <a:ext uri="{FF2B5EF4-FFF2-40B4-BE49-F238E27FC236}">
                <a16:creationId xmlns:a16="http://schemas.microsoft.com/office/drawing/2014/main" id="{D0E11F3C-9A00-31AD-8B6C-1740A9C3DC3A}"/>
              </a:ext>
            </a:extLst>
          </p:cNvPr>
          <p:cNvSpPr txBox="1">
            <a:spLocks noChangeArrowheads="1"/>
          </p:cNvSpPr>
          <p:nvPr/>
        </p:nvSpPr>
        <p:spPr bwMode="auto">
          <a:xfrm>
            <a:off x="762000" y="340519"/>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EDC679F5-1991-FFA7-673B-9EACB4C03670}"/>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9</a:t>
            </a:r>
          </a:p>
        </p:txBody>
      </p:sp>
      <p:sp>
        <p:nvSpPr>
          <p:cNvPr id="23555" name="Text Box 3">
            <a:extLst>
              <a:ext uri="{FF2B5EF4-FFF2-40B4-BE49-F238E27FC236}">
                <a16:creationId xmlns:a16="http://schemas.microsoft.com/office/drawing/2014/main" id="{50EB077A-26C1-7A89-57AB-590229DFAFEB}"/>
              </a:ext>
            </a:extLst>
          </p:cNvPr>
          <p:cNvSpPr txBox="1">
            <a:spLocks noChangeArrowheads="1"/>
          </p:cNvSpPr>
          <p:nvPr/>
        </p:nvSpPr>
        <p:spPr bwMode="auto">
          <a:xfrm>
            <a:off x="609600" y="753269"/>
            <a:ext cx="8840788"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2.  Ministry organizations and individual Ministry and Volunteer assignees:</a:t>
            </a:r>
          </a:p>
          <a:p>
            <a:pPr eaLnBrk="1" hangingPunct="1">
              <a:spcBef>
                <a:spcPct val="50000"/>
              </a:spcBef>
              <a:buFontTx/>
              <a:buNone/>
            </a:pPr>
            <a:r>
              <a:rPr lang="en-US" altLang="en-US" sz="1800" dirty="0">
                <a:latin typeface="Cooper Black" panose="0208090404030B020404" pitchFamily="18" charset="0"/>
              </a:rPr>
              <a:t>		a. Deliver a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Children’s Picture Bible, and 3 to 4 other 	    age graded Bibles to each residence, using the UsSowingSeed.org 	    </a:t>
            </a:r>
            <a:r>
              <a:rPr lang="en-US" altLang="en-US" sz="1800">
                <a:latin typeface="Cooper Black" panose="0208090404030B020404" pitchFamily="18" charset="0"/>
              </a:rPr>
              <a:t>and B4EE.org </a:t>
            </a:r>
            <a:r>
              <a:rPr lang="en-US" altLang="en-US" sz="1800" dirty="0">
                <a:latin typeface="Cooper Black" panose="0208090404030B020404" pitchFamily="18" charset="0"/>
              </a:rPr>
              <a:t>Web Bible Distribution Apps.</a:t>
            </a:r>
          </a:p>
          <a:p>
            <a:pPr eaLnBrk="1" hangingPunct="1">
              <a:spcBef>
                <a:spcPct val="50000"/>
              </a:spcBef>
              <a:buFontTx/>
              <a:buNone/>
            </a:pPr>
            <a:r>
              <a:rPr lang="en-US" altLang="en-US" sz="1800" dirty="0">
                <a:latin typeface="Cooper Black" panose="0208090404030B020404" pitchFamily="18" charset="0"/>
              </a:rPr>
              <a:t>		b. Maintain a prayer list and actively pray for them. Take special 		     needs to the church commissioned Prayer Teams.</a:t>
            </a:r>
          </a:p>
          <a:p>
            <a:pPr eaLnBrk="1" hangingPunct="1">
              <a:spcBef>
                <a:spcPct val="50000"/>
              </a:spcBef>
              <a:buFontTx/>
              <a:buNone/>
            </a:pPr>
            <a:r>
              <a:rPr lang="en-US" altLang="en-US" sz="1800" dirty="0">
                <a:latin typeface="Cooper Black" panose="0208090404030B020404" pitchFamily="18" charset="0"/>
              </a:rPr>
              <a:t>		c. Perform other Ministry functions such as: </a:t>
            </a:r>
          </a:p>
          <a:p>
            <a:pPr eaLnBrk="1" hangingPunct="1">
              <a:spcBef>
                <a:spcPct val="50000"/>
              </a:spcBef>
              <a:buFontTx/>
              <a:buNone/>
            </a:pPr>
            <a:r>
              <a:rPr lang="en-US" altLang="en-US" sz="1800" dirty="0">
                <a:latin typeface="Cooper Black" panose="0208090404030B020404" pitchFamily="18" charset="0"/>
              </a:rPr>
              <a:t>			1. Meeting benevolence needs</a:t>
            </a:r>
          </a:p>
          <a:p>
            <a:pPr eaLnBrk="1" hangingPunct="1">
              <a:spcBef>
                <a:spcPct val="50000"/>
              </a:spcBef>
              <a:buFontTx/>
              <a:buNone/>
            </a:pPr>
            <a:r>
              <a:rPr lang="en-US" altLang="en-US" sz="1800" dirty="0">
                <a:latin typeface="Cooper Black" panose="0208090404030B020404" pitchFamily="18" charset="0"/>
              </a:rPr>
              <a:t>			2. Witnessing</a:t>
            </a:r>
          </a:p>
          <a:p>
            <a:pPr eaLnBrk="1" hangingPunct="1">
              <a:spcBef>
                <a:spcPct val="50000"/>
              </a:spcBef>
              <a:buFontTx/>
              <a:buNone/>
            </a:pPr>
            <a:r>
              <a:rPr lang="en-US" altLang="en-US" sz="1800" dirty="0">
                <a:latin typeface="Cooper Black" panose="0208090404030B020404" pitchFamily="18" charset="0"/>
              </a:rPr>
              <a:t>			3. Community Outreach and Entertaining Events</a:t>
            </a:r>
          </a:p>
          <a:p>
            <a:pPr eaLnBrk="1" hangingPunct="1">
              <a:spcBef>
                <a:spcPct val="50000"/>
              </a:spcBef>
              <a:buFontTx/>
              <a:buNone/>
            </a:pPr>
            <a:r>
              <a:rPr lang="en-US" altLang="en-US" sz="1800" dirty="0">
                <a:latin typeface="Cooper Black" panose="0208090404030B020404" pitchFamily="18" charset="0"/>
              </a:rPr>
              <a:t>			Note: Non-Church related groups need to only deliver the 		           		Children’s Bible only.		</a:t>
            </a:r>
          </a:p>
        </p:txBody>
      </p:sp>
      <p:sp>
        <p:nvSpPr>
          <p:cNvPr id="2" name="TextBox 2">
            <a:extLst>
              <a:ext uri="{FF2B5EF4-FFF2-40B4-BE49-F238E27FC236}">
                <a16:creationId xmlns:a16="http://schemas.microsoft.com/office/drawing/2014/main" id="{2C8C889A-B939-666F-E4D8-1E6C48B3489D}"/>
              </a:ext>
            </a:extLst>
          </p:cNvPr>
          <p:cNvSpPr txBox="1">
            <a:spLocks noChangeArrowheads="1"/>
          </p:cNvSpPr>
          <p:nvPr/>
        </p:nvSpPr>
        <p:spPr bwMode="auto">
          <a:xfrm>
            <a:off x="762000" y="87313"/>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pPr algn="ctr"/>
            <a:r>
              <a:rPr lang="en-US" altLang="en-US" sz="1600" dirty="0">
                <a:solidFill>
                  <a:srgbClr val="FF0000"/>
                </a:solidFill>
              </a:rPr>
              <a:t>8. My Organization “To The Uttermost Parts of the Earth” (Nations of the World) Ministries &amp; Outreach How-To Instruction App</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21494</TotalTime>
  <Words>1869</Words>
  <Application>Microsoft Office PowerPoint</Application>
  <PresentationFormat>Custom</PresentationFormat>
  <Paragraphs>106</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2480</cp:revision>
  <cp:lastPrinted>2025-01-11T04:52:38Z</cp:lastPrinted>
  <dcterms:created xsi:type="dcterms:W3CDTF">2006-10-04T15:05:18Z</dcterms:created>
  <dcterms:modified xsi:type="dcterms:W3CDTF">2025-01-27T15:22:16Z</dcterms:modified>
</cp:coreProperties>
</file>